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notesSlides/notesSlide4.xml" ContentType="application/vnd.openxmlformats-officedocument.presentationml.notesSlide+xml"/>
  <Override PartName="/ppt/ink/ink73.xml" ContentType="application/inkml+xml"/>
  <Override PartName="/ppt/ink/ink74.xml" ContentType="application/inkml+xml"/>
  <Override PartName="/ppt/ink/ink75.xml" ContentType="application/inkml+xml"/>
  <Override PartName="/ppt/notesSlides/notesSlide5.xml" ContentType="application/vnd.openxmlformats-officedocument.presentationml.notesSlide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notesSlides/notesSlide6.xml" ContentType="application/vnd.openxmlformats-officedocument.presentationml.notesSlide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notesSlides/notesSlide7.xml" ContentType="application/vnd.openxmlformats-officedocument.presentationml.notesSlide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notesSlides/notesSlide8.xml" ContentType="application/vnd.openxmlformats-officedocument.presentationml.notesSlide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1"/>
  </p:notesMasterIdLst>
  <p:sldIdLst>
    <p:sldId id="426" r:id="rId2"/>
    <p:sldId id="433" r:id="rId3"/>
    <p:sldId id="427" r:id="rId4"/>
    <p:sldId id="429" r:id="rId5"/>
    <p:sldId id="473" r:id="rId6"/>
    <p:sldId id="474" r:id="rId7"/>
    <p:sldId id="428" r:id="rId8"/>
    <p:sldId id="471" r:id="rId9"/>
    <p:sldId id="434" r:id="rId10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  <p:embeddedFont>
      <p:font typeface="Orly's Font 2" panose="020B0604020202020204" charset="0"/>
      <p:regular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9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29:16.371"/>
    </inkml:context>
    <inkml:brush xml:id="br0">
      <inkml:brushProperty name="width" value="0.10583" units="cm"/>
      <inkml:brushProperty name="height" value="0.10583" units="cm"/>
      <inkml:brushProperty name="color" value="#77350C"/>
      <inkml:brushProperty name="fitToCurve" value="1"/>
    </inkml:brush>
  </inkml:definitions>
  <inkml:traceGroup>
    <inkml:annotationXML>
      <emma:emma xmlns:emma="http://www.w3.org/2003/04/emma" version="1.0">
        <emma:interpretation id="{878A1848-CBA6-4EB5-B5BC-4FAC1B44FA42}" emma:medium="tactile" emma:mode="ink">
          <msink:context xmlns:msink="http://schemas.microsoft.com/ink/2010/main" type="inkDrawing" rotatedBoundingBox="10071,7857 15571,8678 14889,13247 9389,12425" hotPoints="9939,8554 14427,8625 14356,13113 9868,13042" semanticType="enclosure" shapeName="Square">
            <msink:sourceLink direction="with" ref="{D734ED00-5B3A-4E07-A638-81FDB121CB58}"/>
          </msink:context>
        </emma:interpretation>
      </emma:emma>
    </inkml:annotationXML>
    <inkml:trace contextRef="#ctx0" brushRef="#br0">250 27 2,'0'0'5,"0"0"1,0 0-1,0 0 0,0 0 1,-14-5-2,14 5 0,0 0 0,0 0-1,0 0 0,0 0 1,0 0-1,0 0 0,0 0 2,0 0-1,0 0-1,-17-11 2,17 11-1,0 0 0,0 0 1,0 0-2,-14-6 0,14 6 0,0 0 0,0 0 0,-14-6-1,14 6 0,0 0-1,0 0 1,0 0 0,-14 1-1,14-1 0,0 0-1,0 0 0,0 0 0,0 0 0,0 0-1,0 0 1,0 0 0,0 0-1,-2 16 1,2-16 1,-1 17-1,1-17 1,0 20-2,0-20 2,-2 24-1,2-10 1,0 3-1,2 0-1,-4-2 2,4 3-2,-1 0 2,2-1-2,-3 5 2,2-2-1,-1-4 0,-1 4 2,2-3-1,-4 7 0,1-6 1,-2 7 0,1-6-1,1 3 0,-2-7 0,1 7 0,-1-3 0,3 1 1,0 2-1,0-3-1,0 1 1,-2-2 0,1 6 0,1-2-1,-2-1 0,2 0 1,0-1-1,-1 6 0,1-1 0,0 5 0,0-2 0,0 1 1,0 4-1,0 1 0,-2-2 0,0 0 1,-1 1-1,2 0 1,-4-4-1,2 2 0,-2 2 1,1 3-2,0-3 1,0 1 0,1-1 0,-1-1-1,1 1 2,2 0-2,1-7 1,-2 1 1,2-1-1,0 1 0,0-1-1,-1 2 2,1-2-1,0 4 0,1 4 0,1 2 1,-2-3-1,1 3 0,2-2 0,1 0 1,-1 0-1,-2-6 1,2 0-1,-3-3 0,2 3 0,-2-1 1,0-1-1,-2 4 0,1-1 0,-1 4 0,-2-2 1,0 4 0,3-1 0,-4-3-3,2-3 2,0 0-1,-2-5 2,4 4-2,1-5 1,0-1-2,-3 0 2,4 2 0,1 2 0,-1 0 1,1 3-1,3-3 0,-2 6 0,0 2 1,0-2-1,2-2 1,-2 1-1,0 0 0,-2 1 0,1-2 0,0-1 0,-2-1 0,1 2 0,-1-1 0,0 0 0,0 0 0,0 2 0,-1-4 1,-1 4-2,0 1 2,-1-1-1,0-1 0,0 2 2,0 2-2,-2-3 2,2 2-2,0-4 1,0 1-1,-2-3 1,2 4-1,-2-1 0,2-4 0,-1 2 0,0-3 1,1 1-1,0-1 0,0 1 0,1 1-1,1-3 1,1 2 0,-2 0 0,1-1 0,-1 1 0,1-2 1,-1-1-2,2-5 2,-2-2-1,1-1 0,1-14 0,-5 24 0,5-24 0,-3 28 0,0-13 0,0 2 1,0 1-1,1-1 1,-3 3-1,2-1 1,0-5-1,3-14 1,-6 18-1,6-18 0,-6 17 0,6-17 1,0 0-1,-10 16 1,10-16-2,0 0 1,-6 14 0,6-14 1,0 0-1,0 0 0,0 0 0,0 0 0,0 0 1,0 0-1,0 0 0,0 0 1,0 0-1,19 2 1,-19-2-1,15-2 0,-15 2 0,24-6 0,-8 3 1,2 0-1,3-1-1,1 0 1,1-2 0,4-2 1,-1 2-1,2-1 1,1 0-1,0 0 0,-1 0 0,2 2 0,0 0 1,1 2 0,0 3-1,-1-5 0,0 7 0,0-2 1,-2 0-1,0 0 0,-2 2 0,-2-1 0,1-1 0,-2 3 0,1 0 1,-1 0-1,2 1 0,0-3 0,4-1 0,-1 2 0,-2-2 1,2 1-1,2-4-1,3 2 2,-2-3-1,4 6 0,-2-5 0,1 1 1,0-1-1,2-1 0,-3 2 1,0 0-1,0-2 0,-2 1 2,0 6-1,-2-2-1,0 2 0,3 2 0,-1 3 1,-1-2-1,-1 3 0,-1-2 0,-1-4-1,1 1 1,-1 0 0,-2 2 0,0-6 0,1 3 0,3-2 0,-1-1 1,3 0-1,0 2 0,1-4 0,-1 1 0,0 1 1,4 0-2,-1-2 2,2 2-1,0 3 0,3-4 1,-1 1-1,2-3 0,1 0 0,0 0-1,-2-1 2,0 0-1,-2-4-1,2 5 1,0-2 0,-1 2 0,0-2 0,-2 2 1,-1 2-1,0-2 0,1-4 0,-5 4 0,2-3 0,-2 3 0,2 3 1,0-3-1,0-2 0,-3 4 0,-1 4 1,3-3-2,-3 3 2,3-5-1,-3 1 0,1-1 0,-2 4 1,7-1-1,-4-1 0,-1-1 0,1 2 0,-1-1 0,-1 0 0,1 3 0,0-1 1,-1 0-1,4 1 0,0 3 0,0-1 1,0 1-1,1 2 1,-1-2-1,1 0 1,-1-3 0,-3 2-1,1-4 1,-1 4-1,-2-2 0,2 0 1,-2 0-1,2 2 0,-4 3-1,3-4 2,0 3-1,-1 2 0,2-3 0,-2 1 1,0-4-1,-1 0 0,3-2 0,-2 4 0,-3-2 0,1-3 0,1 3 1,0 0-2,-2 2 1,0 1 1,1 0-1,-1 1 0,0-1 0,0-1 0,4 1 0,0-2 0,1 3 0,0 0 1,-2 0-1,2-1 0,-2 0 0,1 0-1,-2 1 1,0-3 0,-1 1 1,2-5-2,1 0 1,-1 2 0,0-1 0,0 1 0,0-2 0,0 1 0,-3 2 0,0-1 0,0 3 1,2-5-1,-4 1 0,2 1 0,-1-2 0,-2 3 0,0-5-1,1 5-1,-7-7-3,4 10-8,-20-6-20,0 0-2,8-23-2,-8 23 1</inkml:trace>
    <inkml:trace contextRef="#ctx0" brushRef="#br0" timeOffset="2170.1239">260 42 1,'0'0'5,"0"0"1,0 0 1,0 0 1,-11-14 0,11 14 0,0 0-2,0 0-1,0 0-2,0 0-1,0 0 0,0 0 1,0 0 0,0 0 0,0 0 1,0 0-1,0 0 1,0 0 1,0 0-2,0 0 0,12-17-1,-12 17 0,0 0 0,13-15-1,-13 15 1,14-7-1,-14 7 1,17-4 1,-17 4-1,22-2 1,-8 2-1,0-3 0,2 0 1,-2-2-1,3 4-1,-1-2 1,2 4-1,3-2 1,1 5 0,-2 1 0,5 3-1,-3 0 0,5 1 1,-2-1-1,3-1 1,-8-2-1,7 1 0,-7-1 0,3 0 0,-2-2 1,1 1-1,-2 0 0,2 0 1,0 4-1,0 1 0,1 1 0,1 1 0,-1 3-1,2 0 1,3 0-1,-1 1 0,-1 2 1,3-6-1,-1-1 1,1-3 0,1-2 0,0 0 0,-2-4 0,3 4 0,-1-5 0,0 6-1,-1-1 0,4 1-1,-1-1 1,0 1-1,4 0 1,-1-1-1,-1-2 1,2 2 1,-1-4 0,-1 2 0,-1 2 0,0 0 0,-4-1 0,3-1 0,-1-3-2,0 4 2,4-3-1,-2 2 1,1-1-1,2 1 0,1-2 1,1 6-1,-2-3 1,1 1 1,-1-2-2,2-1 1,0-2-1,-2 0 1,-1-3-1,1-2 1,0 2 0,4 0-1,-1-5 1,1 3 0,1 4 0,-2-2-1,2 1 1,1-1-1,-1-2 0,-2 4 0,1-1 0,3 2 0,-4-6-1,3 0 2,2-2-1,0 5 0,2-5 0,3 2 1,-1-4-1,3 1 2,2 0-1,0 2 0,0-3-1,3 0 1,-2 4-1,-1-2 1,0 2 0,0 0-1,-1 1 0,-1-1-1,-1 4 2,0-2-2,-3-4 2,2-1-1,-4-1 0,1 1 0,-1-1 0,-1 3 0,-4-1 0,1-1 2,0 5-2,-4 1 0,1 2 0,-4-2 1,-1 1-2,-3-1 2,-1-2-1,4 1 0,-3-3 0,-2 3 0,0-4 0,0 3 0,1-1 1,-1 0-1,0 4 0,-3-1 1,-2 2-1,1-1 0,-2 1 0,-3 1 0,-1-5 0,-4 6 0,0 3 1,-14-4-1,19 0 0,-19 0 0,0 0-1,14-4 0,-14 4 0,0 0-2,0 0-3,0 0-6,0 0-19,0 0-4,0 0 0,-31 7-1</inkml:trace>
    <inkml:trace contextRef="#ctx0" brushRef="#br0" timeOffset="6880.3936">419-7 0,'0'0'4,"0"0"0,-17 3 1,17-3 0,0 0 1,0 0 0,0 0 0,-14-2 0,14 2-1,0 0 1,0 0-1,0 0 0,0 0-1,0 0-1,-14-9-1,14 9 1,0 0-1,-14 1-1,14-1 1,0 0-1,0 0 0,-16 2 0,16-2 2,0 0-2,0 0 0,-19 6 1,19-6-1,0 0 1,-18 6 1,18-6-1,0 0 1,-22 0 0,22 0 0,0 0-1,-14 5 0,14-5 0,0 0 0,0 0 0,0 0-1,0 0 0,0 0 0,0 0-1,0 0 1,0 0 0,0 0-1,0 0 0,0 0 0,0 0 1,0 0 0,15 3-1,-15-3 2,24 2-1,-7-1-1,-3-1 2,6 3-1,-2-3 0,0 3 1,1-3-1,1 7 1,2-6-1,-1 4 1,2-2 0,2 0 0,0-3-1,2 5 0,-1-5 0,4 4 0,-3 0 0,6-1 0,-4 0 0,3-2 0,0 4 1,3-2-1,-4 2-1,3 1 1,1-4-1,-1 1 1,2 0 0,2 1-1,-4-2 1,2 0 0,2-4-1,-2 0 1,-2 2 0,-1-1-1,-2-1 1,1 2 0,-4 0-1,1 2 0,0-2 0,-1 0 1,3-2-1,-1 1 0,1-1 1,-1-4 0,1 3 0,-1-2-1,1 1 0,0 0 0,-3 0 1,1 1-1,-1 3 2,0 1-4,-2-1 2,3 2 2,-3 2-2,1-4 0,1 0 0,0 0 0,0 0 0,2 0 0,0-1 1,1 1 0,-3-3-1,3 0 1,-1 4 0,0 2-1,0-1 1,-2 3-1,0-2 0,2 1 0,-2-1 0,1 5 0,0-5 0,3 0 0,0 2 1,1-5-1,-2 0 0,2-1 0,1 2 0,1-2 1,-1-1-1,-3 0 0,2-2 0,1 4 0,-1-2 1,0 2-1,2 0 0,-4-3 0,2 2 0,0-3 0,1 1 1,-1 2-1,1-2 1,-1 1-1,1-1 0,2 3 0,0 0 0,-1-2 0,-1 1 1,1-2-1,-3 1 0,3-1 0,-2-2 0,0 1 0,-1-1 0,3 2 0,-2 0 0,0-2 0,-2 4 0,0-2 0,0-1 1,1 3-1,-4-2 1,0 0-1,-1-2-1,1 3 1,-2 2 1,1 0-1,-1 2 0,-2-2 0,-1 0 0,1-2 0,-2 6 1,1-3-2,-2-1 1,0 2 0,0-4 0,1 2 0,-2 2 0,2 2 1,-3-4-1,1 2 0,-1-1 1,0-1-1,1-1 0,0 4 0,1-3 0,-1 0 0,0 3 1,1-3-1,0 0 0,-2 2 0,0 1 0,0 0 1,0 0-2,1 0 1,-3-1 0,5-1-1,-2 1 2,2-1-2,0 1 1,0-2 0,0 3 0,0-3 0,-2 0 0,-1 3 1,0-1-1,-2-1 0,2-2 0,-1 2 0,1-2 0,0 2 0,1-1 1,1 2-1,-3-2 0,3-2 0,-4 4 0,0-1 0,-1 1 0,-2-4 0,-14 2 0,23 0 0,-23 0 0,18 3 0,-18-3 0,0 0 1,20 5-1,-20-5 0,0 0 0,0 0 0,17 0 0,-17 0 0,0 0 0,14 0 0,-14 0 0,0 0 1,17-5-2,-17 5 2,16 4-1,-16-4 0,16 0 0,-16 0 0,14 0 0,-14 0 1,0 0-2,0 0 1,0 0 0,0 0 0,0 0-1,0 0 1,0 0 1,0 0-1,0 0 0,0 0 0,0 0 0,0 0-1,0 0 2,0 0-1,0 0 0,0 0 0,0 0 0,0 0 1,0 0-1,0 0 0,15 9 0,-15-9 0,0 0 0,0 0-1,10 15 1,-10-15 0,0 0 0,14 19 0,-14-19 0,8 14 0,-8-14-1,9 16 1,-9-16-1,11 14 2,-11-14-2,11 17 0,-11-17 1,12 19-1,-12-19 1,10 15-1,-10-15 1,8 20-1,-8-20 1,9 19 0,-9-19 1,5 17-1,-5-17 0,6 19 0,-6-19 1,6 17-2,-6-17 1,6 22 0,-6-22 0,7 18 0,-7-18 0,3 27 0,-3-27 0,6 25 0,-4-10 0,-2-15 0,1 25 0,2-8 0,0-1 0,-1 0 0,0 2 0,-1 1 0,1-2 1,1 0-1,-2 5 0,1 0 0,0 1 0,-4-4 0,2 3 0,0-1 0,0 3 0,0 1 0,-2-2 0,2-4 1,-1 1-1,2 0-1,-1-3 1,2 2 0,0 0 0,-4-4 1,2 4-2,0 1 2,0 0-1,0 1 0,0 2 0,0-3 0,-2 2 0,2-3 1,-1 4-1,1-1 0,0 0 0,1 3 0,-2 0 0,1 1 0,0 2 0,0 0-1,0 2 1,0-2 0,-2-2 0,-2-1 0,2-2-1,0 5 1,-1-4 0,0 4 1,0-3-2,2 1 2,-3 1-1,4 1 0,-1 1 1,-1-4-1,4 2 0,-2-2 0,0 3 0,1 3 0,1-3 0,0 0 0,-1 5 1,1-2-1,-2 3 0,1-3 0,1-4 0,-1-1 0,1 2 0,-1 0 0,-1-5 0,2 2 0,0 0 1,-1 6-3,2 1 2,-1-1 0,-1 0 0,-1 0-2,0 0 2,2-1-2,-4-5 2,2-1 0,0 5 1,-1-6-2,-1 2 1,1-3 0,1-1 0,1 4 0,-2-1 0,1-1 1,0-3-2,0 5 1,0-3 0,-2 3 0,2-3 0,-1-4 0,1 3 0,-2-3 1,0-1-1,2 4 0,-1-3 0,-2 6 0,1 2 1,-1 1-1,0-1 0,-2 2 0,4 3 1,-2-4-1,-1 1-1,4-6 2,-1 1-2,1-1 1,0-1 0,3 1 0,-3-6-1,0-1 1,2 3 0,-1 3 0,-1-2 0,0 1 0,0-1 0,0 0 0,2 1-1,-2 3 1,1-1 0,-1-2 0,3 5 0,-3-6 0,2 3 0,-2-5 0,2 1 1,-1 1-1,2-2 0,-3-17 0,2 22-1,1-8 1,0 0 0,-1 3 0,2-3 0,-4-14 1,3 27-1,1-10 0,-4-17-1,4 22 1,-4-22 1,2 21-1,-4-7 0,1 0 0,1 0 0,0 5 0,0 1 1,0-6-1,-2 5 0,2-19 0,0 20 0,0-20-1,0 17 1,0-17 0,0 0 0,2 18 0,-2-18 0,-2 20 0,2-20 0,0 15 1,0-15-1,-1 21 0,1-21-1,-4 17 1,4-17 0,-1 17 0,1-17 1,-8 20-1,8-20 0,-8 17 1,8-17 0,-9 25-2,9-25 2,-8 20-1,8-20-1,-3 18 1,3-18 0,-3 14 0,3-14 0,0 0 1,0 0-1,0 0 0,0 0-1,0 0 1,0 0 0,0 0 0,0 0 0,0 0 1,0 0-1,0 0 0,0 0 0,0 0 0,0 0 0,-16 12 1,16-12-2,0 0 1,0 0 0,0 0 0,-8 17 0,8-17 0,0 0 0,0 0-1,-6 14 2,6-14-2,0 0 1,0 0-1,0 0-1,0 0-2,0 0-1,0 0-5,0 0-12,-2-15-14,2 15 0,-1-27 0,1 27 2</inkml:trace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22.962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69 16 14,'0'0'27,"0"0"-2,0 0 2,0 0-27,10-17-2,-10 17 2,0 0 1,0 0-1,0 0 2,0 0 0,0 0 0,0 0 1,0 0-1,0 0 0,0 0 0,0 0 0,0 0 0,0 0 0,0 0-1,0 0 1,-6 17 0,6-3-1,-4 3 0,4 4 0,-1 2 0,1 3 0,-2 4 0,4 1-1,-2-4 0,0 4 1,0-3 0,0 0 0,-2-5-1,-1 4 1,0-6 0,-2 1 0,-1-2-1,1 1 1,-2-7 0,2 4 0,-1-2-1,3-2 1,3-14-1,-8 25 0,8-25 1,-3 15-1,3-15 0,-7 18 0,7-18-1,0 0-1,-6 15-1,6-15-3,0 0-3,0 0-3,8 17-10,-8-17-9,14 2 2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3:36:41.35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37 0 5,'0'0'5,"0"0"-2,0 0 0,0 0-1,0 0 0,0 0 0,0 0 2,0 0 0,0 0 1,0 0 1,0 0 0,-7 13 1,7-13 0,0 0-1,0 0 0,-5 12-1,5-12-2,0 0 2,-8 16-2,8-16 0,-4 16 0,4-16 0,-4 12 0,4-12 0,-4 16 0,4-16 0,-1 13 0,1-13-1,0 14 1,0-14-1,0 0-1,1 18 2,-1-18-1,0 13 0,0-13 0,0 14 0,0-14 0,0 19-1,-2-6 1,3 0-1,-2 1 0,-1-2 0,2 0 0,0 3-1,0-2 1,0-13 0,3 24 0,-3-10 0,1-2 0,0 5 0,-2-3 0,0 0 0,0 2 0,1 0 0,-2-1-1,2-1 1,0-2 0,2 3-1,-1-2 1,1 0-1,-2-13 1,3 22-1,-1-8 1,-2 2 0,0-2-1,2 1 1,-4-1 0,4 3 0,-4-2-1,2 2 1,0-4 0,0 2 0,0-3-1,0 3 0,0 2 2,0-2-1,-2 3 0,2-1-1,0 0 1,2 3-1,-2 0 3,4 2-3,-3-4 0,1 3 1,1-2-1,0 3 1,-2-4 0,2 4-1,-2-5 1,0 2-1,1 1 1,-1-2-1,-1-2 0,1 1 0,1 2 1,-1-2-1,1-1 0,0-1 1,-1 1-1,2-1 0,-2 6 0,3 2 1,-4-4-2,0 1 2,0 1-1,0 2 0,-1-4 0,1-1 0,0-2 0,0-4 1,2 1-2,0 2 1,1-2 1,-2 3-1,2-2 0,-2 5 0,1-2 0,-4 3 1,4 1 0,-2-1-2,0-1 2,0 3 0,0-1 0,3-2-1,-3-1 1,2 0 0,0 1-1,-2 0 2,1 2-2,2-2 0,-3-1 0,-1 4 1,2 4-1,-1-2 0,1-3-1,1 3 2,-1-2-1,1 1 0,-2-1 1,0-5 0,2-1-1,-1 1 0,-1 3 1,0-2-1,0 2 0,0 1 0,0 3 0,0 3 1,0-3-1,-1 2 0,-1 3 0,2-6 1,0 3-1,0-5 1,0-4-2,-2 2 1,2-2 0,0 1-1,-1-5 0,2 3 0,-2 1 1,-1 4-1,2 1 1,0 1-1,0-1 1,2-1 1,-2 3-1,0-2-1,-2-4 2,4-1-1,-2 4 1,0-7-2,1 3 1,-2-3 1,1-2-1,-2 2 0,2-1 0,0 2 1,-1-3-2,0 2 1,-1-1 0,1 6 1,-1-6-1,2 4 0,0-2 0,-4 1 0,1-2 1,3-1-1,-3-1 1,3-12-1,-1 19 0,1-19 0,-2 18 0,2-18 0,1 20 1,-1-20-1,1 21 0,-1-21 0,0 19 0,0-19 0,1 23 0,-1-11 0,0-12 0,2 19 0,-2-19 0,1 22 0,-1-22 0,3 21 1,-3-21-1,2 18 0,-2-18-1,4 13 1,-4-13 0,4 12 1,-4-12-1,4 16 0,-4-16 0,4 12 0,-4-12 1,4 13-1,-4-13 0,0 0 0,3 15 0,-3-15 0,0 0 0,0 0 0,0 0 0,0 0 0,1 13-1,-1-13 1,0 0 0,0 0 1,7 11-1,-7-11 0,0 0-1,0 0 1,5 12 0,-5-12 0,0 0 1,0 0-1,0 0 0,0 0 1,4 14-1,-4-14 0,0 0 0,0 0 0,2 14 0,-2-14 0,0 0-1,0 0 0,0 0-1,0 0-1,0 0-3,0 0-14,12-25-16,-10 1-1,1-3 0,-6-15 1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28.31858" units="1/cm"/>
          <inkml:channelProperty channel="Y" name="resolution" value="28.36879" units="1/cm"/>
        </inkml:channelProperties>
      </inkml:inkSource>
      <inkml:timestamp xml:id="ts0" timeString="2013-06-26T13:36:41.357"/>
    </inkml:context>
    <inkml:brush xml:id="br0">
      <inkml:brushProperty name="width" value="0.26667" units="cm"/>
      <inkml:brushProperty name="height" value="0.53333" units="cm"/>
      <inkml:brushProperty name="color" value="#0078AE"/>
      <inkml:brushProperty name="tip" value="rectangle"/>
      <inkml:brushProperty name="rasterOp" value="maskPen"/>
      <inkml:brushProperty name="fitToCurve" value="1"/>
    </inkml:brush>
  </inkml:definitions>
  <inkml:trace contextRef="#ctx0" brushRef="#br0">114 128,'32'32,"0"-32,0 33,1-33,-1 0,0 0,-32 0,64 0,-32 0,-32 0,33 0,-1 0,0 0,-32 0,0-33,0 33,0-32,-32 32,0 0,32 0,-65-32,65 0,-32 32,32 0,-32 0,0-32,0 32,32 0,-33 0,33 0,-32 0,0 0,32 0,0 0,-32 0,32 0,0 0,32 0,0 0,0 0,1 0,-33 0,32 0,0 0,0 0,-32 0,32 0,0 0,1 0,-33 0,32 0,-32 0,63 0,-63 0,32 0,-32 0,32 0,-32 0,32 0,1 0,-1 0,-32 0,64 0,-32 0,0 0,1 0,-33 0,32 0,0 0,-32 0,32 0,-32 0,32 0,-32 0,32 0,0 0,1 0,-33 0,32 0,0 0,-32 0,64 0,-32 0,-32 0,32 0,-32 0,33 0,-1 0,0 32,-32-32,32 0,0 0,-32 0,32 0,-32 0,33 32,-1-32,-32 0,32 0,-32 0,31 32,-31-32,32 0,0 0,-32 0,32 0,1 0,-1 0,-32 0,32 0,-32 0,32 0,0 0,-32 0,32 0,-32 0,33 0,-33 0,0 0,0-32,0 32,0 0,0 0,-33 0,33 0,-32 0,0 0,0-32,0 32,32 0,-32-32,32 32,-33 0,33 0,33 0,-1 0,-32 0,32 0,-32 0,32 0,-32 32,0-32,0 0,0 64,0 33,0-33,0 0,0 1,0 31,0-64,0 65,0-65,0-32,0 32,0 0,0 0,0 0,0 33,0-33,0 32,0-32,0 1,0 31,0 0,-32-96,32 0,0 0,0-65,-32 97,32-32,0 32,0-32,-32 0,32 32,0-32,0 32,0-33,0 1,0 0,0 32,-33-32,33 32,0-32,-32 0,0 32,32-65,-32 33,32 32,0 0,0-32,-31 32,-1-64,0 64,32 0,-33 0,1 0,0-32,32 32,-64-33,32 33,-1 0,33 0,-64 0,32 0,32 0,-64 0,64 0,-32 0,-33 0,65 0,-32 0,32 0,-32 0,0 0,0 0,32 0,-65 0,65 0,-32 0,0 0,-32 0,32 0,32 0,-33 0,1 0,32 0,-32 0,32 0,0-32,-32 32,1 0,31 0,0-32,-32 32,32-32,-32 32,32-32,-33 32,1 0,32 0,0 0,-32 0,32 0,-32 0,0-32,32 32,-32 0,32 0,-33 0,33-32,-32 32,32 0,-32 0,32 0,-32 0,32-33,-32 33,0 0,32 0,0 0,0-32,0 32,0-32,0 0,0 32,0-32,0 32,0-32,0 32,0 32,0-32,0 64,0-32,0 0,0-32,32 33,-32-33,0 32,0 0,0-32,0 32,0 0,0-32,0 32,0 0,0-32,0 33,0 31,0-64,0 32,0 0,0-32,0 32,0-32,0 33,0-33,0 0,0 32,0 0,0 0,0-32,0 32,0 0,0-32,0 32,0-32,0 33,0-1,0-32,0 32,0-32,0 32,0-32,0 32,0 33,0-33,0 0,0-32,0 64,0-64,0 32,32-32,-32 32,0 1,0-1,0-32,0 64,0-32,0 1,0 32,0-65,0 32,0 0,0 0,0-32,0 32,0-32,0 32,0-32,0 33,0-1,0-32,0 32,0 0,0 0,0-32,0 32,0 0,0 1,0-33,0 32,0 32,0-64,0 32,0-32,0 32,0 1,0-33,0 32,0 0,0 0,0-32,0 32,-32-32,32 0,0 32,-32 0,32 1,0-33,0 0,0 32,0 0,-32-32,32 0,0-32,0 32,0-32,0 32,0-33,0 1,0 0,0 32,32 0,-32-32,0-32,0 32,0-1,0 33,0-32,32 0,-32 32,0-32,0 0,0 0,0 32,0-33,-32 33,32-32,0 0,0 32,0-32,0 32,0-32,0 0,0 32,0-32,0 32,0-33,0 33,0-32,0 0,0 32,0 0,0-32,0 32,0 96,-32-31,32-1,0 0,0 1,0 128,0-161,0 32,0-32,0 65,0-97,0 64,0-32,0 0,0 0,0-32,0 33,0-33,0 32,0 0,0-32,0 0,32 0,-32 32,32-32,0 0,-32 0,32 0,-32 32,64-32,-64 0,33 0,-33 0,0 32,32-32,0 0,-32 0,0 0,-32 0,-33 0,65 0,-32 0,32 0,-32 0,0 0,32 0,-32 0,32 0,0 32,0-32,32 0,0 0,-32 0,32 0,33 0,-65 0,32 0,-32 0,32 0,0 0,0 0,-32 0,32 0,1 0,-1 0,0 0,-32 0,31-32,1 32,0 0,-32 0,32 0,-32 0,33 0,-33 0,64-32,-32 32,0 0,33 0,-1-32,-64 32,32 0,0 0,-32 0,0 32,0-32,0 32,0-32,0 32,0-32,0 33,0-33,0 0,0 32,-32-32,32 0,-32 0,32 0,-32 0,0 0,32 0,0 0,-33 0,33-32,-32 32,32 0,-32 0,0 0,32-33,-32 33,0 0,-1 0,33 0,33 0,-1 0,0 0,32 0,1 0,-33 0,0 0,0 0,0 0,32 0,1 0,-65 0,32 0,0 0,-32 0,32 0,0 0,0 0,1 0,-1 0,-32 0,64 0,-64 0,32 0,0 0,1 0,-33 0,32 0,-32 0,63 0,1 0,-32 0,1 0,-1 0,0 0,0 0,0 0,0 0,-32 0,33 0,-33 0,32 0,-32-32,0 32,0-32,0 0,0 0,0 32,0-32,0 0,0 32,0-33,0 33,0-32,0 0,0 0,0 32,0-32,0 0,0 32,0-33,0 1,0 0,0-32,0 0,-32-1,32 33,0-32,0-1,0 33,0-32,0-97,0 97,0 32,0 0,0 32,0-33,0 33,0-32,0-1,0-31,0 64,0-32,0-33,0 33,0-32,0 0,0 32,32-1,0 1,-32 0,64-64,-32-1,-32 65,0 0,0 0,0 32,0 0,0 0,0 0,0 96,0-64,0 0,0 33,0 63,0-95,0 31,0 0,0-32,0 33,0 96,0-96,0 31,0-64,0 33,0-1,0 0,-32-32,-32-128,0-33,-33-32,33 0,32 96,-97-192,66 161,-2-65,33 65,0-1,-32-32,32 65,32 0,0 32,0 0,-33-1,33 66,0 31,0 32,0 1,0-1,97 258,-65-258,-32 1,32-65,-32 0,0-32,0 0,0-64,-32 32,0 0,-32-33,31 33,-95-32,31 32,33-1,0 33,0-32,-33 0,65 0,-32 32,-1 0,1-64,33 64,-1 0,32 0,0 0,-32 0,-1 0,33 0,0-32,-32 32,32 0,0-33,0 1,0 0,-64 32,32 97,0-33,-33 0,65 0,-32 97,0-161,32 32,0 1,0-1,0-32,0 32,0 32,0-32,0 33,0-1,0 33,0 0,0-65,32-32,-32 32,0-32,0 32,64 0,-31 1,-1-33,-32 0,32 0,-32 0,64 0,-32 0,1 0,-1 0,0 0,63-65,-63 33,33-32,-65 32,0-1,0 33,32-32,-32-1,0 1,0 0,0 0,0 0,-97 32,33-33,32 1,-63 0,30 32,1-32,0 32,-1-32,65 32,-32 0,32 0,0 0,0 0,32 32,0 0,1-32,-1 0,32 32,33 0,-65-32,31 33,33 31,1-32,-33-32,1 32,-33-32,0 0,-32 0,32 0,-32 33,32-33,0 0,0 0,33 32,-33 1,64-1,-96-32,0 32,32-32,-32 0,33 0,-1 0,0 0,-32 0,32 0,-32 0,0 0,32 64,0-64,-32 0,0 32,33-32,-33 0,32 33,0-1,-32-32,0 0,31 0,-31 32,0 0,0 0,0-32,0 32,0-32,0 32,0 1,-31-33,31 32,0 0,0 0,-64 0,64-32,0 32,-33 1,1-33,32 0,-64 0,0-65,-33-63,-31 31,31 1,-64-33,33 33,31-2,2 66,63 0,-33 0,-31 0,96 32,-32 0,32 0,0 64,0-32,0 33,96 193,-64-194,1 0,-1 0,0 1,-32-65,31 0,-31 0,0 0,0 32,-31 0,-33 32,31-31,1-1,32 0,0-32,-64 32,64 0,0 0,0-32,0 32,0 33,0-65,0 32,0-32,32 0,65-64,-33 64,31-33,-30 33,95 0,-63 0,-33 0,-32 0,0 0,1 0,-1 0,32 0,-32 0,32 0,-31 0,-1 0,0 0,-32 0,0 33,32-33,0 0,0 32,33-32,-65 0,32 0,-32 0,0 0,0-32,31 32,-31-33,0 33,32 0,-32-32,0 32,0-32,0 0,0 32,32-32,-32 0,0 0,65 32,-65 0,0-33,0 33,32 0,-32-32,0 0,0 32,0-32,0 32,0-64,0 64,0-33,0 33,0 0,-65 0,33 0,0 0,32 0,-32 0,32 33,-31-1,-1 0,0 32,-1-64,33 32,-64-32,64 0,-64 0,-1 0,33-32,-32 32,32-64,0 64,32-32,-32 32,32 0,-33 0,33 0,-32 0,0 0,32 0,-32 0,0 0,0 0,32 0,-32 0,32 0,-33 0,33 32,0-32,97 96,-33-96,0 65,1-33,31 32,-64-32,33 33,-33-33,0-32,-32 0,32 0,0 32,0-32,-32 0,65 0,-33 0,-32 0,31 0,1 0,-32 0,0 0,32 0,-32-32,0 0,0 32,32-33,-32 33,0 0,0 0,0 0,33 0,-1 0,-32 33,32-1,0-32,-32 32,32-32,-32 0,0 0,0 0,0 0,-32-32,32 32,-32-65,-32 65,31-64,-31 32,32 0,-63-32,-66 31,129 1,-33 32,33-32,0 32,-32 0,32 0,-97 0,97 0,-32 0,64 0,-33 0,33 0,0 0,-64 0,64 0,-32-32,32 0,0 32,0-32,0 32,0-65,0 33,96-129,1 97,-65 32,0-32,0 31,129-128,-97 96,-32 1,33 32,-33-32,0 64,32-65,-64 65,33-32,-1 0,-32 32,63-32,-31 0,32-65,1 65,-65 0,0 0,0 0,0 0,0-1,0-31,0 32,0 32,0-32,32 32,-32-32,32 32,-32-33,0 33,32 0,-32-32,32 0,1 0,-33 32,0-32,32 32,-32 0,64-64,-64 64,0 0,32-33,-32 1,0 32,0 0,0 0,0-32,0 32,0-32,0 32,-32 0,0 0,32 0,0-32,0 0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28.31858" units="1/cm"/>
          <inkml:channelProperty channel="Y" name="resolution" value="28.36879" units="1/cm"/>
        </inkml:channelProperties>
      </inkml:inkSource>
      <inkml:timestamp xml:id="ts0" timeString="2013-06-27T14:27:14.322"/>
    </inkml:context>
    <inkml:brush xml:id="br0">
      <inkml:brushProperty name="width" value="0.26667" units="cm"/>
      <inkml:brushProperty name="height" value="0.53333" units="cm"/>
      <inkml:brushProperty name="color" value="#0078AE"/>
      <inkml:brushProperty name="tip" value="rectangle"/>
      <inkml:brushProperty name="rasterOp" value="maskPen"/>
      <inkml:brushProperty name="fitToCurve" value="1"/>
    </inkml:brush>
  </inkml:definitions>
  <inkml:trace contextRef="#ctx0" brushRef="#br0">114 128,'32'32,"0"-32,0 33,1-33,-1 0,0 0,-32 0,64 0,-32 0,-32 0,33 0,-1 0,0 0,-32 0,0-33,0 33,0-32,-32 32,0 0,32 0,-65-32,65 0,-32 32,32 0,-32 0,0-32,0 32,32 0,-33 0,33 0,-32 0,0 0,32 0,0 0,-32 0,32 0,0 0,32 0,0 0,0 0,1 0,-33 0,32 0,0 0,0 0,-32 0,32 0,0 0,1 0,-33 0,32 0,-32 0,63 0,-63 0,32 0,-32 0,32 0,-32 0,32 0,1 0,-1 0,-32 0,64 0,-32 0,0 0,1 0,-33 0,32 0,0 0,-32 0,32 0,-32 0,32 0,-32 0,32 0,0 0,1 0,-33 0,32 0,0 0,-32 0,64 0,-32 0,-32 0,32 0,-32 0,33 0,-1 0,0 32,-32-32,32 0,0 0,-32 0,32 0,-32 0,33 32,-1-32,-32 0,32 0,-32 0,31 32,-31-32,32 0,0 0,-32 0,32 0,1 0,-1 0,-32 0,32 0,-32 0,32 0,0 0,-32 0,32 0,-32 0,33 0,-33 0,0 0,0-32,0 32,0 0,0 0,-33 0,33 0,-32 0,0 0,0-32,0 32,32 0,-32-32,32 32,-33 0,33 0,33 0,-1 0,-32 0,32 0,-32 0,32 0,-32 32,0-32,0 0,0 64,0 33,0-33,0 0,0 1,0 31,0-64,0 65,0-65,0-32,0 32,0 0,0 0,0 0,0 33,0-33,0 32,0-32,0 1,0 31,0 0,-32-96,32 0,0 0,0-65,-32 97,32-32,0 32,0-32,-32 0,32 32,0-32,0 32,0-33,0 1,0 0,0 32,-33-32,33 32,0-32,-32 0,0 32,32-65,-32 33,32 32,0 0,0-32,-31 32,-1-64,0 64,32 0,-33 0,1 0,0-32,32 32,-64-33,32 33,-1 0,33 0,-64 0,32 0,32 0,-64 0,64 0,-32 0,-33 0,65 0,-32 0,32 0,-32 0,0 0,0 0,32 0,-65 0,65 0,-32 0,0 0,-32 0,32 0,32 0,-33 0,1 0,32 0,-32 0,32 0,0-32,-32 32,1 0,31 0,0-32,-32 32,32-32,-32 32,32-32,-33 32,1 0,32 0,0 0,-32 0,32 0,-32 0,0-32,32 32,-32 0,32 0,-33 0,33-32,-32 32,32 0,-32 0,32 0,-32 0,32-33,-32 33,0 0,32 0,0 0,0-32,0 32,0-32,0 0,0 32,0-32,0 32,0-32,0 32,0 32,0-32,0 64,0-32,0 0,0-32,32 33,-32-33,0 32,0 0,0-32,0 32,0 0,0-32,0 32,0 0,0-32,0 33,0 31,0-64,0 32,0 0,0-32,0 32,0-32,0 33,0-33,0 0,0 32,0 0,0 0,0-32,0 32,0 0,0-32,0 32,0-32,0 33,0-1,0-32,0 32,0-32,0 32,0-32,0 32,0 33,0-33,0 0,0-32,0 64,0-64,0 32,32-32,-32 32,0 1,0-1,0-32,0 64,0-32,0 1,0 32,0-65,0 32,0 0,0 0,0-32,0 32,0-32,0 32,0-32,0 33,0-1,0-32,0 32,0 0,0 0,0-32,0 32,0 0,0 1,0-33,0 32,0 32,0-64,0 32,0-32,0 32,0 1,0-33,0 32,0 0,0 0,0-32,0 32,-32-32,32 0,0 32,-32 0,32 1,0-33,0 0,0 32,0 0,-32-32,32 0,0-32,0 32,0-32,0 32,0-33,0 1,0 0,0 32,32 0,-32-32,0-32,0 32,0-1,0 33,0-32,32 0,-32 32,0-32,0 0,0 0,0 32,0-33,-32 33,32-32,0 0,0 32,0-32,0 32,0-32,0 0,0 32,0-32,0 32,0-33,0 33,0-32,0 0,0 32,0 0,0-32,0 32,0 96,-32-31,32-1,0 0,0 1,0 128,0-161,0 32,0-32,0 65,0-97,0 64,0-32,0 0,0 0,0-32,0 33,0-33,0 32,0 0,0-32,0 0,32 0,-32 32,32-32,0 0,-32 0,32 0,-32 32,64-32,-64 0,33 0,-33 0,0 32,32-32,0 0,-32 0,0 0,-32 0,-33 0,65 0,-32 0,32 0,-32 0,0 0,32 0,-32 0,32 0,0 32,0-32,32 0,0 0,-32 0,32 0,33 0,-65 0,32 0,-32 0,32 0,0 0,0 0,-32 0,32 0,1 0,-1 0,0 0,-32 0,31-32,1 32,0 0,-32 0,32 0,-32 0,33 0,-33 0,64-32,-32 32,0 0,33 0,-1-32,-64 32,32 0,0 0,-32 0,0 32,0-32,0 32,0-32,0 32,0-32,0 33,0-33,0 0,0 32,-32-32,32 0,-32 0,32 0,-32 0,0 0,32 0,0 0,-33 0,33-32,-32 32,32 0,-32 0,0 0,32-33,-32 33,0 0,-1 0,33 0,33 0,-1 0,0 0,32 0,1 0,-33 0,0 0,0 0,0 0,32 0,1 0,-65 0,32 0,0 0,-32 0,32 0,0 0,0 0,1 0,-1 0,-32 0,64 0,-64 0,32 0,0 0,1 0,-33 0,32 0,-32 0,63 0,1 0,-32 0,1 0,-1 0,0 0,0 0,0 0,0 0,-32 0,33 0,-33 0,32 0,-32-32,0 32,0-32,0 0,0 0,0 32,0-32,0 0,0 32,0-33,0 33,0-32,0 0,0 0,0 32,0-32,0 0,0 32,0-33,0 1,0 0,0-32,0 0,-32-1,32 33,0-32,0-1,0 33,0-32,0-97,0 97,0 32,0 0,0 32,0-33,0 33,0-32,0-1,0-31,0 64,0-32,0-33,0 33,0-32,0 0,0 32,32-1,0 1,-32 0,64-64,-32-1,-32 65,0 0,0 0,0 32,0 0,0 0,0 0,0 96,0-64,0 0,0 33,0 63,0-95,0 31,0 0,0-32,0 33,0 96,0-96,0 31,0-64,0 33,0-1,0 0,-32-32,-32-128,0-33,-33-32,33 0,32 96,-97-192,66 161,-2-65,33 65,0-1,-32-32,32 65,32 0,0 32,0 0,-33-1,33 66,0 31,0 32,0 1,0-1,97 258,-65-258,-32 1,32-65,-32 0,0-32,0 0,0-64,-32 32,0 0,-32-33,31 33,-95-32,31 32,33-1,0 33,0-32,-33 0,65 0,-32 32,-1 0,1-64,33 64,-1 0,32 0,0 0,-32 0,-1 0,33 0,0-32,-32 32,32 0,0-33,0 1,0 0,-64 32,32 97,0-33,-33 0,65 0,-32 97,0-161,32 32,0 1,0-1,0-32,0 32,0 32,0-32,0 33,0-1,0 33,0 0,0-65,32-32,-32 32,0-32,0 32,64 0,-31 1,-1-33,-32 0,32 0,-32 0,64 0,-32 0,1 0,-1 0,0 0,63-65,-63 33,33-32,-65 32,0-1,0 33,32-32,-32-1,0 1,0 0,0 0,0 0,-97 32,33-33,32 1,-63 0,30 32,1-32,0 32,-1-32,65 32,-32 0,32 0,0 0,0 0,32 32,0 0,1-32,-1 0,32 32,33 0,-65-32,31 33,33 31,1-32,-33-32,1 32,-33-32,0 0,-32 0,32 0,-32 33,32-33,0 0,0 0,33 32,-33 1,64-1,-96-32,0 32,32-32,-32 0,33 0,-1 0,0 0,-32 0,32 0,-32 0,0 0,32 64,0-64,-32 0,0 32,33-32,-33 0,32 33,0-1,-32-32,0 0,31 0,-31 32,0 0,0 0,0-32,0 32,0-32,0 32,0 1,-31-33,31 32,0 0,0 0,-64 0,64-32,0 32,-33 1,1-33,32 0,-64 0,0-65,-33-63,-31 31,31 1,-64-33,33 33,31-2,2 66,63 0,-33 0,-31 0,96 32,-32 0,32 0,0 64,0-32,0 33,96 193,-64-194,1 0,-1 0,0 1,-32-65,31 0,-31 0,0 0,0 32,-31 0,-33 32,31-31,1-1,32 0,0-32,-64 32,64 0,0 0,0-32,0 32,0 33,0-65,0 32,0-32,32 0,65-64,-33 64,31-33,-30 33,95 0,-63 0,-33 0,-32 0,0 0,1 0,-1 0,32 0,-32 0,32 0,-31 0,-1 0,0 0,-32 0,0 33,32-33,0 0,0 32,33-32,-65 0,32 0,-32 0,0 0,0-32,31 32,-31-33,0 33,32 0,-32-32,0 32,0-32,0 0,0 32,32-32,-32 0,0 0,65 32,-65 0,0-33,0 33,32 0,-32-32,0 0,0 32,0-32,0 32,0-64,0 64,0-33,0 33,0 0,-65 0,33 0,0 0,32 0,-32 0,32 33,-31-1,-1 0,0 32,-1-64,33 32,-64-32,64 0,-64 0,-1 0,33-32,-32 32,32-64,0 64,32-32,-32 32,32 0,-33 0,33 0,-32 0,0 0,32 0,-32 0,0 0,0 0,32 0,-32 0,32 0,-33 0,33 32,0-32,97 96,-33-96,0 65,1-33,31 32,-64-32,33 33,-33-33,0-32,-32 0,32 0,0 32,0-32,-32 0,65 0,-33 0,-32 0,31 0,1 0,-32 0,0 0,32 0,-32-32,0 0,0 32,32-33,-32 33,0 0,0 0,0 0,33 0,-1 0,-32 33,32-1,0-32,-32 32,32-32,-32 0,0 0,0 0,0 0,-32-32,32 32,-32-65,-32 65,31-64,-31 32,32 0,-63-32,-66 31,129 1,-33 32,33-32,0 32,-32 0,32 0,-97 0,97 0,-32 0,64 0,-33 0,33 0,0 0,-64 0,64 0,-32-32,32 0,0 32,0-32,0 32,0-65,0 33,96-129,1 97,-65 32,0-32,0 31,129-128,-97 96,-32 1,33 32,-33-32,0 64,32-65,-64 65,33-32,-1 0,-32 32,63-32,-31 0,32-65,1 65,-65 0,0 0,0 0,0 0,0-1,0-31,0 32,0 32,0-32,32 32,-32-32,32 32,-32-33,0 33,32 0,-32-32,32 0,1 0,-33 32,0-32,32 32,-32 0,64-64,-64 64,0 0,32-33,-32 1,0 32,0 0,0 0,0-32,0 32,0-32,0 32,-32 0,0 0,32 0,0-32,0 0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379"/>
    </inkml:context>
    <inkml:brush xml:id="br0">
      <inkml:brushProperty name="width" value="0.10583" units="cm"/>
      <inkml:brushProperty name="height" value="0.10583" units="cm"/>
      <inkml:brushProperty name="color" value="#77350C"/>
      <inkml:brushProperty name="fitToCurve" value="1"/>
    </inkml:brush>
  </inkml:definitions>
  <inkml:trace contextRef="#ctx0" brushRef="#br0">250 27 2,'0'0'5,"0"0"1,0 0-1,0 0 0,0 0 1,-14-5-2,14 5 0,0 0 0,0 0-1,0 0 0,0 0 1,0 0-1,0 0 0,0 0 2,0 0-1,0 0-1,-17-11 2,17 11-1,0 0 0,0 0 1,0 0-2,-14-6 0,14 6 0,0 0 0,0 0 0,-14-6-1,14 6 0,0 0-1,0 0 1,0 0 0,-14 1-1,14-1 0,0 0-1,0 0 0,0 0 0,0 0 0,0 0-1,0 0 1,0 0 0,0 0-1,-2 16 1,2-16 1,-1 17-1,1-17 1,0 20-2,0-20 2,-2 23-1,2-9 1,0 4-1,2-1-1,-4-2 2,4 2-2,-1 2 2,2-2-2,-3 5 2,2-2-1,-1-4 0,-1 4 2,2-3-1,-4 7 0,1-6 1,-2 7 0,1-6-1,1 3 0,-2-7 0,1 7 0,-1-3 0,3 1 1,0 2-1,0-4-1,0 3 1,-2-3 0,1 6 0,1-3-1,-2 1 0,2-2 1,0 1-1,-1 5 0,1-1 0,0 5 0,0-2 0,0 1 1,0 4-1,0 1 0,-2-3 0,0 2 1,-1 0-1,2-1 1,-4-2-1,2 1 0,-2 2 1,1 3-2,0-4 1,0 3 0,1-3 0,-1 1-1,1 0 2,2-1-2,1-5 1,-2-1 1,2 1-1,0-1 0,0 1-1,-1 1 2,1-2-1,0 4 0,1 4 0,1 2 1,-2-3-1,1 2 0,2 0 0,1-1 1,-1 0-1,-2-6 1,2 0-1,-3-3 0,2 3 0,-2-1 1,0-1-1,-2 4 0,1-1 0,-1 4 0,-2-2 1,0 3 0,3 1 0,-4-4-3,2-3 2,0 0-1,-2-5 2,4 4-2,1-6 1,0 1-2,-3-2 2,4 4 0,1 1 0,-1 0 1,1 3-1,3-3 0,-2 6 0,0 1 1,0 0-1,2-3 1,-2 1-1,0-1 0,-2 2 0,1-1 0,0-2 0,-2-1 0,1 2 0,-1-1 0,0 0 0,0 0 0,0 2 0,-1-4 1,-1 4-2,0 1 2,-1-1-1,0-1 0,0 2 2,0 2-2,-2-3 2,2 2-2,0-4 1,0 0-1,-2-1 1,2 2-1,-2 1 0,2-5 0,-2 1 0,2-1 1,0 0-1,0-1 0,0 0 0,1 3-1,1-4 1,1 2 0,-2 0 0,1-2 0,-1 2 0,1-1 1,-1-3-2,2-3 2,-2-3-1,1-1 0,1-14 0,-5 24 0,5-24 0,-3 28 0,0-13 0,0 2 1,0 0-1,1 1 1,-3 2-1,2-2 1,0-4-1,3-14 1,-6 19-1,6-19 0,-6 17 0,6-17 1,0 0-1,-10 16 1,10-16-2,0 0 1,-6 14 0,6-14 1,0 0-1,0 0 0,0 0 0,0 0 0,0 0 1,0 0-1,0 0 0,0 0 1,0 0-1,19 1 1,-19-1-1,15-1 0,-15 1 0,24-6 0,-8 3 1,2-1-1,3 1-1,1-1 1,1-3 0,4 0 1,-1 0-1,2 1 1,0-2-1,2 2 0,-2-2 0,2 4 0,0-1 1,1 2 0,0 3-1,-1-5 0,0 7 0,-1-2 1,0 0-1,-1 0 0,-2 1 0,-2 1 0,1-2 0,-2 3 0,1 0 1,-1 0-1,2 0 0,0-1 0,3-2 0,1 1 0,-3-1 1,2 2-1,2-5-1,3 1 2,-2-1-1,4 5 0,-3-5 0,3 1 1,-1-1-1,2-2 0,-3 4 1,0-1-1,0-2 0,-2 0 2,0 8-1,-3-3-1,2 2 0,1 2 0,1 3 1,-3-2-1,1 3 0,-2-3 0,-1-2-1,1 0 1,-1-1 0,-2 4 0,0-7 0,1 3 0,2-2 0,0-1 1,4 0-1,-1 2 0,0-4 0,1 1 0,-1 1 1,3 0-2,1-2 2,1 2-1,0 3 0,3-4 1,-2 1-1,4-3 0,0 0 0,-1-1-1,-1 1 2,0-1-1,-1-4-1,1 5 1,0-2 0,-1 2 0,-1-2 0,-1 2 1,0 2-1,-1-3 0,0-2 0,-3 3 0,1-3 0,-2 3 0,2 3 1,0-3-1,-1-2 0,-2 3 0,0 6 1,1-4-2,-1 3 2,1-5-1,-1 1 0,0-1 0,-2 4 1,6-1-1,-3-1 0,-1-1 0,1 2 0,-1-1 0,0 0 0,-1 3 0,1-1 1,0-1-1,3 2 0,0 4 0,-1-3 1,1 3-1,2 0 1,-2 0-1,1-1 1,-1-3 0,-4 2-1,3-4 1,-3 4-1,0-2 0,0 0 1,-1 0-1,2 2 0,-3 3-1,1-4 2,2 3-1,-2 2 0,1-3 0,0 0 1,-1-3-1,-2 1 0,4-3 0,-2 4 0,-3-2 0,2-3 0,-1 3 1,1 0-2,-2 2 1,0 1 1,2 0-1,-2 0 0,0 1 0,0-3 0,3 3 0,2-3 0,-1 3 0,1 0 1,-2 0-1,2-1 0,-2 0 0,2 0-1,-4 0 1,1-1 0,-1 0 1,3-5-2,-1 0 1,0 1 0,0 1 0,0-1 0,0-1 0,1 2 0,-4 1 0,0-1 0,0 2 1,1-4-1,-2 2 0,1-1 0,-2-1 0,-1 4 0,0-6-1,1 5-1,-7-8-3,4 12-8,-20-7-20,0 0-2,8-24-2,-8 24 1</inkml:trace>
  <inkml:trace contextRef="#ctx0" brushRef="#br0" timeOffset="1">260 42 1,'0'0'5,"0"0"1,0 0 1,0 0 1,-11-14 0,11 14 0,0 0-2,0 0-1,0 0-2,0 0-1,0 0 0,0 0 1,0 0 0,0 0 0,0 0 1,0 0-1,0 0 1,0 0 1,0 0-2,0 0 0,12-17-1,-12 17 0,0 0 0,13-16-1,-13 16 1,14-6-1,-14 6 1,17-4 1,-17 4-1,22-2 1,-8 2-1,0-3 0,2 0 1,-2-2-1,3 4-1,-1-3 1,2 6-1,3-4 1,1 7 0,-2 0 0,5 3-1,-3-1 0,4 3 1,-1-3-1,4 1 1,-9-3-1,7 1 0,-7-1 0,3-1 0,-2 0 1,1 0-1,-2-1 0,2 2 1,0 3-1,0 1 0,1 1 0,0 0 0,1 4-1,1 0 1,3 0-1,-1 2 0,-1 1 1,2-6-1,1-2 1,0-1 0,1-3 0,0 0 0,-2-4 0,3 4 0,-1-5 0,0 6-1,-1-1 0,4 1-1,-2-1 1,2 1-1,3 0 1,-1-1-1,-1-2 1,2 1 1,-2-2 0,1 1 0,-2 2 0,-1-1 0,-2 1 0,1-2 0,1-3-2,-1 3 2,3-1-1,-1 1 1,2-1-1,1 1 0,1-2 1,1 5-1,-2-1 1,1 0 1,-1-2-2,2-1 1,-1-2-1,-1 0 1,0-4-1,0 0 1,0 1 0,3-1-1,0-3 1,2 2 0,0 3 0,-2-1-1,1 2 1,3-2-1,-3-2 0,-1 3 0,2 1 0,1 1 0,-3-6-1,4-1 2,0 0-1,1 4 0,3-5 0,2 2 1,-1-4-1,2 1 2,3 0-1,0 2 0,1-4-1,2 2 1,-3 3-1,0-2 1,0 2 0,1 0-1,-3 1 0,1-1-1,-2 4 2,0-3-2,-3-2 2,1-3-1,-2 1 0,-1 0 0,0-1 0,-1 3 0,-3-1 0,-1-2 2,1 7-2,-3 0 0,-1 2 0,-2-3 1,-3 3-2,-2-2 2,0-2-1,3 0 0,-4-1 0,-1 2 0,1-4 0,-1 3 0,0-1 1,0 0-1,0 4 0,-3-1 1,-1 1-1,-1 1 0,-1-1 0,-3 2 0,0-4 0,-5 5 0,0 2 1,-14-3-1,19 0 0,-19 0 0,0 0-1,14-3 0,-14 3 0,0 0-2,0 0-3,0 0-6,0 0-19,0 0-4,0 0 0,-32 6-1</inkml:trace>
  <inkml:trace contextRef="#ctx0" brushRef="#br0" timeOffset="2">419-8 0,'0'0'4,"0"0"0,-17 3 1,17-3 0,0 0 1,0 0 0,0 0 0,-14-1 0,14 1-1,0 0 1,0 0-1,0 0 0,0 0-1,0 0-1,-14-9-1,14 9 1,0 0-1,-14 1-1,14-1 1,0 0-1,0 0 0,-16 2 0,16-2 2,0 0-2,0 0 0,-19 6 1,19-6-1,0 0 1,-18 6 1,18-6-1,0 0 1,-22 0 0,22 0 0,0 0-1,-14 5 0,14-5 0,0 0 0,0 0 0,0 0-1,0 0 0,0 0 0,0 0-1,0 0 1,0 0 0,0 0-1,0 0 0,0 0 0,0 0 1,0 0 0,15 3-1,-15-3 2,24 1-1,-7 1-1,-3-2 2,6 3-1,-3-3 0,2 3 1,0-3-1,1 6 1,2-4-1,-1 3 1,2-2 0,2 0 0,0-3-1,2 5 0,-1-5 0,4 4 0,-3-1 0,5 0 0,-2 1 0,1-3 0,2 4 1,2-2-1,-4 2-1,3 1 1,1-5-1,-1 3 1,2-1 0,2 1-1,-4-2 1,2-1 0,2-2-1,-2-1 1,-2 2 0,-1-1-1,-2-1 1,0 2 0,-3 0-1,2 2 0,-2-2 0,0 0 1,4-2-1,-3 1 0,3-1 1,-3-4 0,3 3 0,-3-2-1,3 0 0,-1 2 0,-3-1 1,0 0-1,0 4 2,1 2-4,-3-2 2,2 2 2,-1 2-2,-1-4 0,3 0 0,-1 0 0,0 0 0,2 0 0,-1-1 1,3 1 0,-4-3-1,3-1 1,-1 6 0,-1 1-1,1-1 1,-2 2-1,1 0 0,0 0 0,-1-1 0,2 5 0,-2-5 0,5 0 0,-2 2 1,2-5-1,-2 0 0,2-2 0,2 4 0,-1-4 1,1 1-1,-4-1 0,2-2 0,1 4 0,-1-2 1,0 2-1,1 0 0,-3-3 0,2 1 0,0-1 0,2 0 1,-3 2-1,3-2 1,-2 1-1,1-1 0,2 3 0,0 0 0,-2-2 0,1 1 1,-1-2-1,-1 1 0,1-1 0,-1-2 0,0 1 0,0-1 0,1 2 0,-1 0 0,0-2 0,-2 3 0,1-1 0,-1 0 1,0 2-1,-3-2 1,0-1-1,-1 0-1,1 2 1,-1 2 1,-1 0-1,1 2 0,-4-2 0,1 0 0,-1-2 0,-1 5 1,2-1-2,-4-2 1,2 1 0,-2-2 0,2 1 0,-2 1 0,2 4 1,-3-5-1,1 2 0,-1-1 1,0-1-1,1-1 0,1 4 0,-1-3 0,0 0 0,1 3 1,-1-3-1,2 0 0,-3 1 0,-1 3 0,1-1 1,0 0-2,1 0 1,-3-2 0,5 1-1,-1 0 2,1-1-2,-1 1 1,1-2 0,0 3 0,0-3 0,-2 0 0,-1 3 1,0-2-1,-2 1 0,2-4 0,0 4 0,-1-4 0,1 4 0,2-2 1,-1 2-1,-1-2 0,1-2 0,-3 4 0,0-1 0,-1 1 0,-2-4 0,-14 2 0,24 0 0,-24 0 0,17 3 0,-17-3 0,0 0 1,20 5-1,-20-5 0,0 0 0,0 0 0,17 0 0,-17 0 0,0 0 0,14 0 0,-14 0 0,0 0 1,18-5-2,-18 5 2,15 3-1,-15-3 0,16 0 0,-16 0 0,14 0 0,-14 0 1,0 0-2,0 0 1,0 0 0,0 0 0,0 0-1,0 0 1,0 0 1,0 0-1,0 0 0,0 0 0,0 0 0,0 0-1,0 0 2,0 0-1,0 0 0,0 0 0,0 0 0,0 0 1,0 0-1,0 0 0,16 10 0,-16-10 0,0 0 0,0 0-1,9 15 1,-9-15 0,0 0 0,14 19 0,-14-19 0,8 14 0,-8-14-1,9 16 1,-9-16-1,11 14 2,-11-14-2,11 17 0,-11-17 1,13 18-1,-13-18 1,9 16-1,-9-16 1,8 20-1,-8-20 1,9 19 0,-9-19 1,5 17-1,-5-17 0,6 19 0,-6-19 1,6 17-2,-6-17 1,7 22 0,-7-22 0,6 18 0,-6-18 0,3 27 0,-3-27 0,6 25 0,-4-10 0,-2-15 0,1 25 0,3-8 0,-1-1 0,-2-1 0,1 4 0,-1 0 0,1-2 1,1 0-1,-1 5 0,-1 0 0,1 1 0,-4-4 0,2 2 0,0 1 0,0 2 0,0 1 0,-1-2 0,1-4 1,-2 1-1,4 0-1,-2-3 1,1 2 0,1 0 0,-4-4 1,2 4-2,0 1 2,0 0-1,0 1 0,0 2 0,0-3 0,-1 2 0,1-3 1,-2 4-1,2-1 0,0 0 0,2 2 0,-4 1 0,2 2 0,0 1 0,0 0-1,0 2 1,0-2 0,-1-2 0,-4-1 0,3-2-1,1 5 1,-2-4 0,-1 4 1,1-3-2,2 1 2,-2 1-1,3 1 0,-2 1 1,0-4-1,4 2 0,-2-3 0,0 4 0,2 4 0,-1-4 0,1 0 0,-1 4 1,1-1-1,-2 4 0,1-4 0,1-5 0,0 1 0,-1 1 0,1 0 0,-2-5 0,1 2 0,1 0 1,-1 6-3,3 0 2,-3 0 0,1 1 0,-2-1-2,0 0 2,1-2-2,-2-4 2,1 0 0,0 3 1,-2-4-2,1 1 1,-1-4 0,2 1 0,2 3 0,-4-2 0,2 1 1,0-4-2,0 5 1,0-3 0,-2 3 0,2-4 0,-1-2 0,1 1 0,-2-1 1,1-2-1,1 3 0,-2-1 0,-1 4 0,1 4 1,-1-1-1,0 1 0,-2 1 0,4 3 1,-2-4-1,0 1-1,3-7 2,-2 3-2,2-3 1,0 1 0,3 0 0,-3-6-1,0-1 1,2 2 0,-1 5 0,-1-3 0,0 1 0,0-1 0,0-1 0,2 3-1,-2 2 1,1-1 0,-1-2 0,4 5 0,-4-6 0,1 2 0,-1-3 0,2 0 1,-1 1-1,2-2 0,-3-17 0,2 22-1,1-8 1,0 0 0,-1 3 0,3-3 0,-5-14 1,3 27-1,0-10 0,-3-17-1,4 21 1,-4-21 1,2 22-1,-4-8 0,1 0 0,1 0 0,0 5 0,0 1 1,0-6-1,-2 5 0,2-19 0,0 20 0,0-20-1,0 17 1,0-17 0,0 0 0,2 17 0,-2-17 0,-2 21 0,2-21 0,0 15 1,0-15-1,-1 20 0,1-20-1,-3 18 1,3-18 0,-2 17 0,2-17 1,-8 20-1,8-20 0,-8 17 1,8-17 0,-9 25-2,9-25 2,-8 20-1,8-20-1,-3 17 1,3-17 0,-3 14 0,3-14 0,0 0 1,0 0-1,0 0 0,0 0-1,0 0 1,0 0 0,0 0 0,0 0 0,0 0 1,0 0-1,0 0 0,0 0 0,0 0 0,0 0 0,-16 13 1,16-13-2,0 0 1,0 0 0,0 0 0,-7 17 0,7-17 0,0 0 0,0 0-1,-7 14 2,7-14-2,0 0 1,0 0-1,0 0-1,0 0-2,0 0-1,0 0-5,0 0-12,-1-16-14,1 16 0,-2-26 0,2 26 2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383"/>
    </inkml:context>
    <inkml:brush xml:id="br0">
      <inkml:brushProperty name="width" value="0.21167" units="cm"/>
      <inkml:brushProperty name="height" value="0.21167" units="cm"/>
      <inkml:brushProperty name="color" value="#77350C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3165BB"/>
      <inkml:brushProperty name="fitToCurve" value="1"/>
    </inkml:brush>
    <inkml:brush xml:id="br2">
      <inkml:brushProperty name="width" value="0.10583" units="cm"/>
      <inkml:brushProperty name="height" value="0.10583" units="cm"/>
      <inkml:brushProperty name="color" value="#77350C"/>
      <inkml:brushProperty name="fitToCurve" value="1"/>
    </inkml:brush>
  </inkml:definitions>
  <inkml:trace contextRef="#ctx0" brushRef="#br0">3355 178 57,'-21'-9'34,"4"-1"1,-5-5-2,2 1-33,-11-9 0,-4 4 1,-10 2-1,-8 1 0,-15-1 0,-13 6-1,-11 2 1,-5 10 0,-7 4 0,-2-3 0,1 4-1,4 0 1,5 6 0,13 1 1,10 1-1,13-5-1,15 2 0,11 2 0,16 2 0,22 2 0,22 0 1,27-4-1,26-1 1,16 1 0,19-10 1,14 2 0,4-7 0,-2 4 1,-12-12-1,-14 6 0,-26-3 0,-16 3 1,-22 4 0,-14-3-1,-26 3 0,-3-19-1,-31 6 1,-21-1-1,-25-1 0,-23 2 0,-30 4-1,-27 0 0,-20 10 0,-9 9 1,-2 5 0,7 2-1,21 4 0,24-3-1,33-1 0,26 0 0,34-3 1,29 1-1,34-8 1,26 1 1,24 0 0,19-3 1,20-1 0,24 1 0,19-7 1,13-2-1,10-4 0,5-3-1,-2-5 1,-1 1-1,-11 1 1,-19-8-1,-24 5 1,-21 0 0,-26 1-1,-20 2 1,-26-1-1,-27 15 0,-42-27 0,-29 16 0,-26 3 0,-25 4-1,-22 2 1,-20 7-1,-16 6 1,-6 6 0,8 3-1,9 7 0,16-2 0,13-1 0,22 6 0,17-7-1,28 1 0,17-7 1,23 0 0,33-17 0,12 25 2,35-17-1,28-7 1,27-2 0,26-2 1,22-1-1,19-8 0,13-4 0,2 1 0,-1-4 0,-3 2-1,-14-2 1,-19 2 0,-19-3-1,-26 1 0,-21 5 1,-21 0-1,-23-4 0,-30-1 0,-36 3 0,-35-1-1,-33 9 1,-33 5 0,-28 2-1,-28 5 0,-20 9 1,-8 9 0,1 3-1,17 6 1,20-2-1,25-1 0,33-1 0,30 1 1,30-3-1,31-5 0,35-3 1,38-8 0,33-1 1,34-5 0,31-1 0,26-13-1,21-3 2,14-5-1,11-4 0,-3 0 0,-11-2-1,-18-3 1,-24 0-1,-32 4 1,-23 6 0,-30-3 0,-31 1-1,-29 5 1,-24-6-2,-33 4 1,-30 3-1,-28 3 0,-26 5 0,-22 6-1,-20 6 2,-16 5-1,-9 11 0,7 3 1,14 4-1,27 0 1,21-6-1,30 3 1,30-5-1,31-1 1,35-5 0,34-2 0,33-7 0,26 3 1,23-7-1,21-5 1,16-2 0,10-1 0,4-2-1,-4-1 0,-15-4 0,-17-1 0,-18 7 0,-18 0 0,-22 1 0,-20-2-1,-16 2 2,-15 3-1,-10 0-1,-14 3 1,0 0 0,0 0-1,0 0 0,0 0 0,0 0-1,0 0 1,0 0-1,0 0 1,0 0 0,23-3-1,-23 3 1,28 4 1,-9 0-1,0 0 2,3 2-1,-2-6 1,4 2-1,-9-2 1,1 3 0,-2-3 0,2 0-1,2-1 1,3-3-1,2 1-1,4 0 1,1 0 0,2 0 0,-1 3 0,-5-2-1,-1 1 1,-5-2 0,-4 4 0,-14-1 0,14 3 1,-14-3-1,0 0-1,0 0 1,0 0 0,-19 7-1,-1-4 1,-10 1-1,-8 6 1,-7-2-1,-14 2 0,-9 4 2,-2 4-2,-5-1 1,0-2-1,0 4 1,4-2-1,1 2 1,15-2 0,5 0 0,11-6 0,9 1 0,10 4 1,20-16-1,0 20 0,20-10 1,15-3-1,10-2 1,11 0-1,16-2 0,7 1 0,0-2 0,3 4-1,-10-4-1,-8 4 0,-16-3-1,-13 7 2,-35-10-2,-10 26 1,-40-10 0,-25-1 0,-22 5 2,-23 4 0,-15 8 1,-13-2-1,-3 0 0,4 2 0,19 1 0,17-3 0,20 2-1,26-1 1,21-4 0,25 1 0,25-3 1,27-3-1,22 1 2,15-3-1,21 0 0,12-4 0,13 1 1,3-3-2,1 2 0,-2 2-1,-14-4 1,-11 5-1,-20-5 0,-15 5 0,-27-1 0,-20 3 0,-20 2 1,-24 0 1,-17 5-1,-16 2 0,-10 4 1,-10 1 0,4 2-1,3 2 1,4-5-1,12 2 0,14 0-1,17-5 1,16 2-1,24-7 1,18 0 0,24-8 0,18 2 1,16-9-1,15 0 1,9-4-1,3-3 1,-5 2-1,-7-3 1,-13 3-1,-13-1 0,-15 3 0,-16-2-1,-10 2 1,-15-1-1,-17-7 1,12 19-1,-12-19 1,-19 27-1,5-15 1,-3 4 0,-2-1 0,2 1 0,-3-2 1,4 0-1,2-2 0,0-2 1,14-10-1,-20 23 0,20-23 0,-16 17 0,16-17-1,-8 17 1,8-17 0,-4 16 0,4-16 0,0 15 0,0-15 0,0 0 0,7 22 1,-7-22-1,24 14 1,-4-5-1,7-1 1,6 0 0,3 1-1,3 5 1,-2-7-2,1 0 2,-7 0-1,-4-3 0,-7 2 0,-20-6 0,22 7 0,-22-7 0,0 0 0,0 0-1,14 6 1,-14-6 1,0 0-2,0 0 1,0 0 0,0 0 0,-16 17 0,16-17 0,-20 16 0,6-1 0,-3-1 0,-2 3 0,-1 0 0,-1-1 0,3-4 0,-1 3 0,3-3-1,16-12 1,-22 17 0,22-17 0,0 0 0,0 0 1,0 0-1,3 14 1,-3-14 0,32 3 0,-10 0-1,4 0 1,2-1 0,4 1-1,0 0 0,0-1 1,-3 1-1,-2-2 0,-5-2 0,-3 1 0,-5 0 0,-14 0 1,19 0-1,-19 0 1,0 0 0,0 0-1,0 0 1,0 0 0,0 0 0,0 0 0,0 0-1,-16-5 0,16 5 1,-28-1 0,12-1 0,-1 1-1,-2-1 1,0 2 0,-3 0 0,2-5-1,0 2 1,-4 2-1,-4-4 1,-2 0-1,-2-1 0,-3 3-1,-2-5 2,-1 7-1,-3-4 0,2-1 0,2 0 1,1 1-1,-5-1 0,4-1 1,-1-2 0,2 0-1,0-2 0,2 3 1,-2 0-1,1 2 1,6 3 0,-1-2-1,0 4 0,2-4 0,0 3 1,1 1-2,4-2 1,-2 0 0,1-4 0,1 3-1,1-2 1,2 1 1,-2-1-1,0-1 0,-2 4 0,2-3 0,-1-3 0,1 6 0,-1-4 0,-1 4 0,2 2 0,-3-2 0,3-1 0,-1 1 0,1 5 0,-1-4 0,1 2 0,-2-3 0,1 0 1,-1 0-2,-2 0 1,-3 0 0,0-2 0,-3-1 1,1 3-2,-3-2 1,1 0 0,-1 1 1,-1 1-1,2 1 0,0 1 0,-1-1 0,3 0 0,-2 2 0,0 2 0,0-2 1,2 2-1,4-7 0,1 5 1,-1 1-1,1 1 0,1-2 0,-1 3 0,3-1 0,-2 2 0,-3 4 0,1 0 2,1-5-2,-1 2 0,-1-1 0,-2-7-2,-1 5 4,-4-2-2,0 3 0,-3-6-2,-1 3 4,-3 0-2,1-3 0,-3 7 1,2-1-1,-2-1 0,2-5 1,-5 3-1,2 1 0,-4-1 0,-1 4 0,0-3 0,0-4 0,0 8 1,3-4-1,0-4-1,3 3 1,2-1 0,1 4 1,2-5-2,2 1 2,-4-6-1,2 6 0,1-1 0,1 1 1,1-1-1,1-4 0,3 4 0,-1 1 0,3-2 0,-1 3 0,0-2 1,-1 2-2,-2 2 1,-2 1 0,0 0 1,-2-2-1,1 6-1,-4-6 1,5 1-1,0-2 0,6 0-1,1-2-2,7 1-1,-3-10-3,25 11-9,-28-14-12,28 14-4,-22-27 0,11 12 1</inkml:trace>
  <inkml:trace contextRef="#ctx0" brushRef="#br0" timeOffset="1">243 1053 8,'-26'-3'17,"26"3"-5,16-34-5,24 9-3,16-8-5,24-4-1,14-4 0,19 2-1,6 0-2,6 7-1,-3 2 1,-8 2-1,-16 9 1,-18 4 1,-19 4 2,-19 2 2,-21 10 0,-21-1 3,-35 24 1,-18 4 0,-17 6 0,-19 13-1,-10 6-2,-13 9-1,-4-1 1,0 4 1,8-6 1,13-4-1,16-9-1,17-7 0,15-8 1,14-4-1,14-7 0,13-4 0,6-16-1,13 23 1,-13-23 2,20 9 2,-20-9 0,17 3 1,-17-3 1,0 0-1,6-18-2,-15 2-4,-8 1 0,-10 2-2,-7 2 0,-7 7-1,-7 2-1,1 7 0,4 1 4,3 0 5,12 8 1,1-9-1,27-5 1,-20 8 1,20-8-1,0 0 1,19-22-3,-12 3 0,7-3-2,-1-7 1,4-7-2,0-12 0,2 1 0,1-8-1,2 1 0,-3-7 1,8-3-1,-5-1 1,3 0-1,-5-2 2,2 0 0,-6-6 0,-1 2 0,1 1 0,-4 3 0,-1 1-2,0 6 1,2 11-1,-2 2-1,1 14 0,-4 4-2,3 15 0,-8 0-2,-3 14 1,16 17-1,-8 11 1,-7 7 0,4 17 0,-8 9 1,-2 13 2,-4 12 0,-4 7 1,-7 4 0,1 3-1,0-5-2,-1 4-1,-2-12-2,6 1 1,-2-25 1,5-2 0,2-22 0,2-9 3,-1-13 2,10-17 2,-11-22 1,5-19 2,11 1 1,-8-22 0,12-2-1,-6-23 0,10-4-2,-7-16 1,5 9 0,-5-5-1,2 0-1,-5 1-3,-6 7 1,-2 7-3,-9 7 3,2 7-1,-7 8-1,0 2 1,-1 8 0,-2 3 1,3-4-1,0-2 2,4 0 0,2 3-2,2 1 1,2 1-1,1-1 1,2 7-1,1 7 0,2 9-1,-5-3-2,3 10 2,-2 0-1,7 25-1,-13-26-1,13 26-2,-11-17-1,11 17-2,0 0 0,0 0-2,0 0 0,0 0 1,0 0 2,0 0 2,0 0 1,0 0 2,0 0 1,0 0 1,11 29 0,-8-4 0,-1 8-2,-1 1 2,-2 7-1,-2 7 0,0 2-1,-5-5 0,2-3 0,-1 0 2,4 2 0,5 1 0,2 2-1,6-4-1</inkml:trace>
  <inkml:trace contextRef="#ctx0" brushRef="#br0" timeOffset="2">-399 1151 6,'0'0'15,"25"-40"0,1-10-9,9-14-2,1-15-1,4-12-2,1-14 0,1-3 1,-3-10 0,-3-7-1,0-4 0,-5 12-1,-1 16-1,-9 15-4,-4 29-4,-11 35-7,-17 41-1</inkml:trace>
  <inkml:trace contextRef="#ctx0" brushRef="#br0" timeOffset="3">-395 1540 10,'36'-6'7,"10"-26"0,10-23 0,6-26-3,10-19 1,7-19-3,10-17-1,0-13-1,0-10 1,0-5-1,-6 6 0,-3 10 0,-10 14 0,-10 22 1,-18 24 0,-9 28-1,-19 33-2,-17 46-2,-21 35-3,-16 32 0,-15 20 3,-9 26-2,-3 15 2,-9 10 1,1-6 2,10-13 1,5-19 3,10-18 0,13-20-2,7-22 2,8-23 3,22-36 1,0 0 0,2-48 2,29-11 0,5-29 0,20-14-1,4-31-2,13-15 0,4-18-3,6-6-1,3-2-1,-5 0 1,-3 15-1,-10 19 2,-11 29-2,-13 27-2,-9 31 0,-15 38 2,-23 49-2,-27 34-1,-22 34-1,-18 19 0,-13 21 1,-17 10 2,-14 9 0,-2-7-3,2-16 3,12-15-1,13-23 1,17-14 0,16-27 0,15-9 1,16-21 2,25-29 0,0 0 1,19-48 0,11-13 0,13-17 1,4-23-1,16-19 0,3-23-2,2-5-1,1 0 0,-9 7-1,-6 14 2,-8 18-1,-12 28-2,-21 36 0,-13 45 1,-49 49 0,-10 36-1,-13 29 0,-9 15-1,-6 11 1,0 3 0,12-6 1,14-15 0,22-22 0,18-26 0,23-18 0,17-18 1,15-12-3,18-12 2,13-12 0,18-13 1,10-9 0,13-11 1,11-10-1,1-13 1,4-13 1,-2-24-1,-1-10 0,-5-20-1,-4-15 0,-10-6-1,-17 7 2,-10 15-1,-17 14 0,-13 27-2,-18 21 0,-25 58-1,-38 38 0,-24 52-1,-29 31 0,-20 32-1,-19 20 0,-11 26 2,-9 2 0,11-13 2,22-21 0,18-30 0,25-31 1,23-30 2,26-25 1,25-51 0,25-9-1,17-42 1,19-13-1,17-26 0,19-16-1,11-27-1,14-13-1,3-7 0,2-7 0,-2-5 0,-6-3 0,-8 8 0,-19 15 0,-10 25 0,-24 19 0,-13 27-2,-26 25 1,-19 49-3,-46 25 0,-21 38 0,-22 15 1,-16 19 0,-7 10 1,-10 5 1,0-3 1,10-14 1,22-17-1,23-19-1,16-17 0,25-17-2,26-25 1,0 0-1,30-18 1,18-9 0,8-9 1,16-4 2,13-5-1,13 1 1,9-1-1,4 7 0,1 1-2,4 6-1,-8 5-1,-9 5 3,-17 3 1,-24 2 0,-28-3-2,-33 2 0,-41-1 1,-34 7 4,-32 3-1,-27 5-2,-27 4-3,-19 13 1,-11 10 3,4 4-1,18 7 1,19-6-2,28-3 0,28-1-1,36-10 4,42-8 0,43-6 0,33-7-1,33 1 1,27-2 1,30 0 0,23-2 1,21 4-3,8 1 1,3-1-1,1 0 0,-4 1-1,-10-4-3,-26-1 1,-27 1 1,-27 2 2,-29-5-2,-32 0-2,-48 11-2,-31-10 1,-49 17 1,-35 2-1,-31 11-2,-31-3-1,-13 16 1,-15 0 3,8 1 1,15-3 1,23 2 0,26-7 0,31-5 0,32-3-1,37-4 2,33-14-1,11 19 1,31-16 0,25-11 2,18 4 0,12-7 3,12-3-1,2-8 0,7-2-1,-6 1-1,-1 0-4,-8 4-2,-10 0-5,-9 4-4,-12 5-4,-19 14-2</inkml:trace>
  <inkml:trace contextRef="#ctx0" brushRef="#br0" timeOffset="4">472 986 0,'47'-45'10,"-7"-8"-6,1-12-3,-3-7-2,-9-6 1,-5-3-1,-7-6 0,-6 3 2,-9-2 1,-6 7 1,-8 10 1,-2 13 3,-2 11-4,1 11-3,-6 22-1,-2 13-2,-5 22 1,-1 15-1,3 9-1,-2 5 0,4 8 1,2 3 4,7 0 0,12-6 1,-1-13 2,15-10 2,-1-14 1,13-2-1,-1-20 2,8-1 0,1-16 0,0-3 1,4-9-3,-4 0-1,3-9-1,-10-4-1,1-1-2,-3-2 1,-11-1 0,-5 1-1,-3 5-1,-1 8 1,-4 6-1,-1 12-2,-13 19 1,-10 18-1,-4 18 1,-4 12 1,-10 14-1,2 7-2,-11 7 3,2 4 1,6-7 0,6-3-2,8-9 2,3-9-2,12-9 0,-3-8 2,14-4-2,-1-4 0,9-5 0,0-5-1,7-3 1,1-3 0,4-6 1,4-5 1,0-6 0,6-14 1,-3-11 2,6-7-1,-6-14 0,9-4 1,-10-10-1,5-1 1,-6-7-2,1 2 0,-2-1-3,-2-6 1,6 11-3,-7-2 0,4 12 0,-7 5 0,2 15 1,-7 5-2,-8 30 1,0 0 0,10 19 0,-23 21 2,-4 16-2,-3 6 0,-5 13 1,-1 9 0,0 8 1,1 0-1,5-10 1,4-1 0,7-6 0,2-6-2,7-4 0,-1-9 0,2-3 0,-1-16 0,2 2 1,-4-14-1,1-3 3,-1-5 1,2-17 0,-12 20 0,12-20 1,-32 22-1,6-9 0,-6 2-1,-5 4-1,-7 1 0,-3 2-1,-6-2 0,1-1 2,1 1 0,1-6 2,4 3-1,1-3 1,6 0 0,1-1-1,10-1 0,5-2 1,7-4 0,16-6-2,-14-11 1,20-9-1,7-8 3,4-5-1,2-8 0,-2-5-2,0-9 1,0 5-1,-6 4-1,-1-1 0,-6 3 0,3 1 0,-3 1-1,4 3 1,0 6 0,1-4 2,2-1 0,0-1 1,5 2 0,-5-5-1,6 6 1,-4-1 0,1 6-2,-5 3-1,5 6 0,-3 6-1,3 9 0,-14 7 0,28 3 0,-14 8 0,0 6 0,8 8 2,-9 4 0,3 15 1,-12 6 0,4 9 1,-6 6 0,-6 10-1,3 1 1,-7 5-1,3-3 0,-4-6 0,4-12-1,-4-5 0,1-10-2,2-14 3,0-4-1,6-27 3,-18 21-1,18-21-1,-25-7-2,11-6 0,-6-5 1,1-1-1,-1-5 0,3 3-5,-4-10 2,10-1 1,4-2 3,13-3 0,8-4-2,12-4 0,7-3 0,14 4 1,5 4 0,6 4 0,3 11 0,1 6 1,2 13-1,-1 12 0,0 8 1,-7 8-3,-3 6-2,-4 11-4,-6 9-7</inkml:trace>
  <inkml:trace contextRef="#ctx0" brushRef="#br0" timeOffset="5">322 1217 8,'40'-22'10,"4"-11"-2,-8-1-3,-5-5-1,-1-2 0,-13-5-1,-3 2 0,-12-9 0,-2 5 1,-9 1 0,2 4-2,-8-4-2,5 8-12,-12 3-1,8 14-5</inkml:trace>
  <inkml:trace contextRef="#ctx0" brushRef="#br0" timeOffset="6">262 1246 2,'-73'-1'4,"7"-2"-2,8 1 1,10 0 2,13 1 1,12-5-3,23 6 1,-16-22 1,24 8 0,9-5 0,7 0 0,2-2-3,5 0 1,-2-2 3,3 6-1,-5-8-1,1 8 1,-14-5-2,4 8 0,-9-6-2,-3 1 0,-6 4 0,-3-4-3,3 19-2,-16-30 2,9 16-1,-9-3 0,5 3 1,-9-1-1,20 15 1,-30-22 1,30 22 1,-24-11-2,24 11 0,-15 23 0,10-4-1,4 7 1,4 7-2,1-3 1,6 12 1,1-3 0,4 0 1,9-4 2,1 4-1,8-6 2,4 0-1,9-1 0,2-4 0,12 0 0,7-3-1,6 3 0,10-1 0,8-2-1,11 0 1,4 0-1,7-2 0,1-3 1,5 4 0,-5-7-1,2 0 3,-4-6-2,-2 0 0,-4-5 1,-3-1 0,-3 1-1,-4-8 1,-1 4-1,-6-7-1,-6 4 0,-3-1 0,-6-4-1,-4 1 0,-3-3 0,-6-4-1,-3-2 3,-2-2-1,-2 1 2,-3-4 0,-1 2 1,2-2-1,-4 2 2,4 3-2,0-2 0,-1 4-1,1 1 0,-4 2 1,2 4-1,-3 0 0,0 7 0,2 1 0,-4 3 1,5 7 0,0 1 0,-3 6 0,0 0-1,-5 5 2,-1 0-2,-10 0 1,-1 3-1,-10 2 1,-6-1-1,-3-2 1,-3 2 0,-3-2-2,-4 1 2,-1-2-2,0 1 1,-1-6-1,1-3 0,-2-4 0,2-14 0,-1 20 1,1-20 0,0 0 0,0 0 1,0 0 0,0 0 1,0 0 1,0 0 0,15 5 2,-15-5-1,0 0 2,18-2-1,-18 2 2,0 0-2,6-16 0,-6 16 0,-3-15-2,3 15 0,-7-27-1,7 27 0,-9-32-1,1 10-1,0-6 0,-1-6-1,0-1-1,-2-4 1,4 4-1,0-3 2,3 10-1,1 3 1,5 5-3,-2 20 2,0 0-3,0 0 0,16-3-1,-16 3-2,15 30 1,-7-16-1,5 12 2,-4 0 1,7 1 2,-4 3 1,4-1 1,-4 1-1,2-4 1,-3 1 0,0-6 0,-3 0 1,-5-1-1,-1-1 0,-4-2 0,-1-2 1,-3 1 0,-2-2 0,-1 3-1,9-17 0,-21 28 0,21-28 0,-26 25 1,10-13-1,-3-4 1,0 2-1,-2-4 1,0 3 1,-1-7 0,4 2-1,-3 1 0,6-3 0,-3 1-1,0-2 0,2-1 0,-4 0 0,4 3-1,-3 0 1,4-1-1,-3-2 0,18 0-1,-22 9 1,22-9-1,0 0 1,-7 17 0,7-17 1,20 16 0,0-3 0,5-6 2,7 1 0,0 1-1,8 1 1,-1-1-2,4-3 1,-2 4-1,-3-6 0,-1 3 0,-4 0-1,-2-4 0,-2 1 1,-3-3 0,-4 1 0,-5-5 0,0-1 2,-17 4-1,25-7 0,-25 7 0,18-7 0,-18 7 0,0 0 0,0 0-1,0 0 0,15-6 0,-15 6 0,0 0 1,0 0 0,0 0 0,0 0 0,0 0 0,0 0 0,0 0-1,0 0-1,0 0-3,0 0-1,11-18-2,-11 18-2,5-19-1,-5 19-10,6-27-3</inkml:trace>
  <inkml:trace contextRef="#ctx0" brushRef="#br0" timeOffset="7">333 1279 0,'-60'9'6,"16"4"-3,7-1-2,12-1 1,25-11 1,0 0 0,36 14 1,8-14 0,10 0 1,6 2 1,10-5-2,1-5-2,-3 5 0,-5-4 0,-8 1-2,-12 3 0,-8-2-1,-12-1-1,-9 3-4,-14 3-7,0 0-1,-37-12 4</inkml:trace>
  <inkml:trace contextRef="#ctx0" brushRef="#br0" timeOffset="8">813 1382 3,'-61'17'4,"6"-6"-3,7 0 0,7-5-1,11 0 2,10-4-1,20-2 1,0 0 1,0-24 2,19 12 1,-2-5-1,6 0 0,-2-2-1,1 2-2,-8 0-2,-3 1-9,-15 2-2,4 14-1,-31-22 3</inkml:trace>
  <inkml:trace contextRef="#ctx0" brushRef="#br0" timeOffset="9">-615 1942 2,'0'0'7,"-14"17"-2,14-17-2,-16 19 0,16-19-1,0 0 0,-17 22-1,17-22 0,-5 17 0,5-17-1,2 14 2,-2-14-1,0 0 0,9 16 1,-9-16 0,0 0 1,0 0 1,11 15-1,-11-15 0,0 0 0,0 19 0,0-19 0,-3 18-1,3-18 1,-8 24-1,8-24 2,-11 18-1,11-18 1,-9 15 0,9-15 2,0 0-1,-8 15-1,8-15 0,0 0 0,0 0-1,0 0 1,0 0-1,0 0 1,0 0-1,0 0 0,0 0 1,0 0 0,0 0 0,0 0 0,0 0 0,0 0-2,0 0 1,5-19-1,-4 5 0,4 0 0,-2-3-2,3 0 1,-1-2 0,1 1 0,0-2 0,2 1 0,0 2 0,1-7 0,-1 4 0,0-2 0,0 1 0,-2 5-1,-1-3 1,0 1-1,-2 0 1,0 4-2,2-1 2,-2 1-1,-3 14 1,6-25-1,-1 11 1,-5 14-1,4-20 1,-4 20-1,2-16 2,-2 16-1,1-15 0,-1 15-1,0 0 1,0 0 0,-4-16-1,4 16 0,0 0 1,-5-14-2,5 14 2,0 0-1,2-16 0,-2 16 0,0 0 1,3-18-1,-3 18 0,0 0 0,4-22 0,-4 22 0,2-14 0,-2 14 0,2-19 0,-2 19 1,3-18-2,-3 18 1,1-18-1,-1 18 1,3-21-1,-3 21 1,3-22-1,-3 22 1,2-24 0,-2 24 1,2-24 0,-2 24-1,1-25 0,-1 25 0,2-24 1,-2 24-1,0-25 1,0 11-1,0 14 0,0-25 0,0 25 0,0-23 0,1 8 0,-1 15 0,3-25 0,-3 25 0,5-27 1,-3 12-1,1 1 0,0-4 0,0 1 1,-1 0-2,-1-2 1,2 1 0,-3 4 1,2-5-1,-2 2 1,0-2-1,0 2 0,-2 0-1,2 17 2,0-25-2,-1 10 1,1 15-1,0-27 1,0 27 0,1-25 0,1 8 1,-1-2-1,1 1 0,1-4 0,-1 3 0,-1-4 0,1 3 0,-1 1 0,1-1 0,-2 3 0,0-2 0,0 2 0,0 0 0,0 1 1,-2-3-1,2 1 0,-4 2 0,2-3 0,-1 4 1,-2-1-1,4-1 1,-1 2-1,-1-3 1,0 1-2,5-3 3,-2 3-3,0-5 1,0 2 0,0-2 0,-2-1 0,0 3 0,1-2 0,-1 3 0,-1-3 0,2 0 1,-3 1-1,1-1 0,2 3 0,-1-1 1,1 0-1,-1-2 0,0 2 0,2-2 0,-3 5 0,3 0 0,-1-1 0,-1-2 0,2 0 0,-1-2 0,-1-3 0,1 3 0,1-4 0,1 1 0,1-3-1,-2 3 1,0-3 0,1 3 0,-1 2 0,0-2 0,-1 2 1,-2-5-2,1 4 1,-1-1-1,-2-3 1,0 2 1,-1-2 0,2 1-1,-1 2 1,-1 0 0,-1 4 0,3-3 0,0 4 0,3 1-1,1-1-1,1 0 1,3-2 0,0 3-1,4-4 1,0 3 0,1 0 0,-2-4 0,0 2 0,1 2 0,-3-3 0,0 1 1,-4-1-1,2-1 0,-1 3 0,-2 0-1,0 1 2,0-2-1,1 4 0,-1-4-1,0 3 1,0-1 0,2 3 0,-2-2 0,0 0 0,0 4 0,2-1 0,-2 16-1,1-25 1,-1 25 0,-1-25 0,1 11 0,0 14 0,-2-26 0,0 9 0,2 1 0,-1 1 0,1 1 0,0 14 0,0-27 0,0 27 0,-3-25 0,3 25 0,-3-17 0,3 17 0,-4-20 0,4 20 0,-1-17 1,1 17-1,-2-14 0,2 14 0,2-19 1,-2 19-1,0-15 1,0 15-1,0-19 1,0 19-1,1-17 0,-1 17 0,-3-21 0,3 21 1,-3-17-1,3 17-1,-3-18 1,3 18 0,-6-19 1,6 19-1,-5-14 0,5 14 0,-8-14 0,8 14 0,-4-14 0,4 14 0,0 0-1,0 0 1,-5-16 1,5 16-1,0 0-1,0 0 1,0 0 0,0-14-1,0 14 1,0 0 0,0 0 1,5-15-2,-5 15 2,0 0-1,0 0 1,0 0-1,1-20 0,-1 20 0,-1-16 0,1 16 0,-2-19 0,-1 5 1,3 14-2,-2-22 1,2 22 0,-1-18 0,1 18 0,-2-14 0,2 14-1,0 0 1,14-17-1,-14 17 1,21-10-1,-7 7 1,3 3 0,3 2-1,1-1 2,4 4-2,4 3 1,4 0 1,6 1-1,4-3 0,3 3 0,5-2 0,2 4 0,0-4 1,3 1-1,4 3 0,-7 0 0,2 0 0,-1-3 0,1 4 0,0-1 0,0-2 0,-2-1 0,-2-2 0,4-3 0,1 1 0,1 0 0,-3-2 0,1-1 0,2 4 0,-3-2 0,-1-3 0,1 6 0,-3 1 0,-1-1 1,-1 2-1,-2-2 0,-2-1 0,0-1 0,-1 6 0,0-4 0,0-3 0,0 0 0,-2-1 0,0-1 0,-1 1 0,1 1 1,-3 0-1,-1-3 0,-1 3 0,-1 0 0,0 0 0,0 2 0,0-2 0,0 0 0,3-3 0,2 0 0,1 0 0,3 2 0,1-4 1,2 1-1,2 1 1,2-5-1,1 5 0,0 0 0,0 0 0,1-2 0,0 4 0,0-2 0,0 1 0,0 1 0,-1 0 0,-2-2 0,1 0 0,1 0 0,-1-5 0,4 3 0,-3 1 0,-1-1 1,3-1-1,-2 2 1,2-3-1,-1 1 0,1 5 1,-3-4-3,-1 1 3,2-2-1,2 1 0,-3-1-1,-4 0 2,-1 1-2,0 2 1,-3-3 2,-3 2-2,1-1 0,-6 1 0,-2 1 0,1 0 0,-3 0 0,-2-4 0,-2 3 1,-1-2-1,-7 3 0,2-2 0,-6 1 0,-1-1 0,-15 2 1,16-5-1,-16 5 0,0 0 0,0 0 0,0 0 1,0 0-1,0 0 0,0 0 0,0 0 0,0 0 0,14 4 0,-14-4 0,0 0-1,0 0 1,0 0 0,0 0 0,0 0 0,0 0 1,0 0-2,0 0 2,0 0-1,0 0 0,0 0 0,0 0 0,0 0 0,0 0-1,0 0 1,0 0 0,0 0 0,0 0 0,0 0 0,0 0 0,0 0 0,0 0 0,0 0 0,0 0-1,0 0 1,0 0 0,0 0-1,0 0 1,0 0 0,0 0 0,0 0 0,0 0 1,-14 0-2,14 0 2,0 0-2,-16-4 2,2 4-1,-4 2 0,-9-2 0,-7 2 0,-13 1 1,-11 0-3,-11 6 2,-14 0-1,-8 1 1,-10 1-1,-9 3 1,-6 1-1,-1 2 0,-3 2 2,-4 0-2,2-7 1,-1 2-1,1 0 0,0-4 1,0 0 0,0 1-1,0-3 1,-2 0 0,0 1 0,-1-1 0,-1 0 0,-3 1 0,4-7 0,3 2 0,3 1 0,7-3 0,5-1 0,7 1 0,9-1-1,9 2 1,5-1 0,5 0-1,2-2 1,5 6 1,9-3-2,3-5 1,4 4 0,4-2-1,8 1 1,7 1 0,5-2 0,6-3 0,3 3 0,16 0 1,-15 3-2,15-3 1,0 0 0,0 0-1,0 0 0,0 0 0,0 0 0,0 0 0,0 0 0,0 0 0,0 0-1,0 0 1,0 0 0,0 0 1,0 0-1,0 0 1,0 0-1,14-17 1,-14 17 0,0 0 0,0 0 0,0 0 0,0 0 1,0 0-1,0 0 0,0 0 1,0 0-2,0 0 2,0 0-1,0 0 0,-14-14 0,14 14 0,0 0 0,0 0 0,-21-16 0,21 16-1,-15-9 2,15 9-2,-22-13 1,22 13 0,-24-10 0,24 10 0,-25-8 0,25 8 0,-20-6 0,20 6 1,-14-7 0,14 7 0,0 0 0,-14-15-1,14 15 0,0 0 0,-16-24 1,16 24-2,-15-18 2,15 18-1,-27-17 0,11 6 1,1 1-1,-6 4 0,3 3 0,-3-2 0,1 2 0,1 0 0,0 5 0,2-4 0,0 2 1,17 0-2,-19 0 2,19 0-2,0 0 1,-14 2 0,14-2 0,0 0 0,0 0 0,0 0 0,17-13 0,-17 13 0,19-6 0,-19 6 0,27-12 1,-12 7-1,1-1-1,-16 6 1,25-10 0,-25 10 0,22-12 1,-22 12-1,0 0-1,16-9 1,-16 9 1,0 0-1,0 0 0,0 0 0,0 0 0,0 0-1,6-16 1,-6 16 0,0 0 0,0 0 0,0 22 1,0 1-1,1 5-2,1 5 2,-2 7-1,2 7 1,1 3-1,-2 3 1,1 7-2,1-3 2,-1-1 1,-1 1-1,1 1 0,-1-4 0,-1 2 0,0-1 0,2-2 0,-4 0 0,2 0 0,-1 1 0,-1 4-1,-1-4 1,3-1 0,-2-1 0,1-4-1,1-1 1,1-2-1,-1-5 1,0-2 1,0 7 0,-3-6-1,0 4 0,-3 2 0,-4 5 0,0 3 1,-3 0-1,1 2 1,1-9-2,0 4 1,-2-2 0,7-2 1,-5-6-1,6-3 1,1-1-1,-1-2-1,-1 1 1,1 4-1,2 0 2,-4 1-2,6 5 2,-1-1-2,1-1 1,1 1 0,1-10 0,1 0 1,1-2-2,0-3 2,0-4-2,-1 6 1,-1-1 0,3 1 0,-3 8 0,4-2 1,-2 2-1,2-1 0,-1-4 0,3-3 0,-6-5 1,5-1-1,-1-6 0,-2 1-1,0-1 3,-1-2-2,1 2 1,-3 1 0,3-1 0,-3-2-1,-3 5 1,3-4-1,0 1-1,-2-3 2,-1-2-1,2 0-2,1-14 2,0 28 1,0-28-1,0 23 0,0-23 0,-2 25 0,2-25 0,2 26 0,-4-12 0,1 0 0,1 2 1,0-16-1,-2 26 0,2-26 0,-3 28 0,0-10 0,1-1 0,1 0 0,-2 0 0,-4 3 0,3-1 0,-3 0 0,1-4 0,6-15 1,-9 25-1,9-25 0,0 0 0,-14 16 0,14-16 0,0 0 0,0 0 0,0 0 0,0 0 1,-10 14-1,10-14 0,0 0 0,0 0 0,0 0 1,0 0-1,0 0-1,0 0 1,0 0 0,-3 14 0,3-14 0,0 0 0,0 0-1,0 0 1,0 0 1,0 0-1,0 0 0,0 0 0,0 0 0,0 0 1,0 0 1,0 0-1,0 0 1,0 0-1,-3-22 1,3 22-1,-5-25 0,2 6 0,-1-6-1,0 2 0,0 0-1,2-2 1,2-2 0,2-1 1,2-5-2,4-2 1,3-4 0,0-8-1,3 2 1,-4-5-1,1 2 2,-4-8-3,3 1 2,-7-1 0,0 0 0,-3 0 1,2-2-1,-2 4 0,0-4 0,3 5 0,-3 2 0,4 1 0,-2 5 0,1 2 0,0 4 0,3 3 0,-1 2-1,3 2 2,-2 0 0,4 4 0,1 1-1,1 1 0,-3-1 0,2-1 0,-1 2 1,-2-2-2,-4 1 0,-1-2 1,-3-6 1,0 3-1,-3 1 0,-1-4 0,-3 1 1,1 0-1,0 1 0,0 0-1,1 4 1,0 2 0,0 2 0,2 4-1,0-4 1,0 3 0,-2-3 0,1 5 1,-1-4-2,-1 1 1,0-5 0,-4 2 0,2-1-1,-1 2 1,3 2 0,-4 0 0,1-4 0,3 4-1,4 1 1,2-9 1,2 6 0,2-8-1,-1 2 1,2-5-1,3 2 1,-3-3-1,-2 1 1,1 6-1,-2-3 0,-4 5 0,4-3 1,-2 5-2,-2-1 1,2 2 0,0 2 0,-1-3 0,1-1 0,3 5 0,-3 1-1,0-1 1,0 0 0,0 0 0,-2 2 0,2 0 0,0 4 0,-4-3 0,4 19 0,-2-23 0,2 23 0,-3-20 0,3 6 1,0 14-1,-3-17 0,3 17 0,-3-22 0,3 22 0,-2-17 0,2 17 0,0 0-1,-1-14 1,1 14 0,0 0 0,0 0 0,0 0 0,0 0 0,0 0 0,0 0 0,0 0-1,0 0 1,0 0-1,0 0 2,0 0-2,0 0 1,0 0 0,-5-16 1,5 16-1,0 0 0,-9-18 0,9 18 0,-10-18 0,10 18 0,-8-17 0,8 17-1,0 0 0,0 0 1,0 0 0,0 0 0,0 0-1,0 0 1,0 0-1,-6 17 1,6-1-1,3 7 1,-1 7 0,-1 9 0,1 6-1,-2 8 2,0 3-2,-2 3 2,1 2-1,-2-2 0,-2 0 0,-1 2 1,1 0-1,-1-5-1,1 0 1,-1-3-1,3 0 1,-2 0-1,2 1 0,0 1 0,0-6 0,1 1 2,-1-6-1,-2 2 0,2-5 0,0-1 0,-2-4 1,1-6 0,-1 3-2,-1-4 1,-1-1 0,1 2 0,-2 2 1,-1 0-1,3-1-1,-1-2 1,1 1 1,2-1-1,2 4 1,4-6-1,-1-2 0,5-2 2,1-1-2,-1-1-1,2 0 1,1 1-1,0 1 1,-2 0-2,4 2 2,-4 2-2,0-4 1,1 7 2,-1-1-1,1 1 0,-2-2 0,1 0 0,-1 0 0,0-5 0,0 5 0,1-6 1,-1 1-2,2 1 1,-2 1 1,0 3-1,-1-2-1,1 5 2,-1 0-1,0 1 0,-4-4 0,1 0 0,-1 1 0,1-5 0,-2-4 0,3-2 0,-5 1 0,2 0 0,4 1 0,-4 2 0,3-5 0,-3 2 0,1 4 2,-2-1-3,1 0 2,-2-2-1,-1-1 2,3-1-3,-3 1 2,1 0-1,1-2 0,1-2 1,0 2-1,0-3 0,0-14-1,1 21 1,-1-21 0,2 17 0,-2-17 0,0 0 0,0 0 0,0 0 0,1 17 1,-1-17-1,0 0 1,0 0-1,0 0 0,0 0 0,0 0 0,0 0 0,0 0 0,0 0 0,-4 15 1,4-15-2,0 0 2,0 0-1,-6 16 0,6-16 0,0 0-1,0 0 1,0 0 0,-18 23 0,18-23-1,-23 24 2,6-9-1,-4 1 0,-2 3 0,-4-2 0,-1 0 0,2-3 1,0 0-1,3-2 0,3 1 0,-1-1 0,4 2 0,2-1 0,0 2 0,15-15 0,-23 27 0,23-27 0,-17 22 0,17-22-1,-10 17 1,10-17 0,0 0 0,0 0 0,0 0 0,0 0 0,0 0 0,0 0 0,0 0 0,0 0 0,0 0 0,0 0 0,0 0 0,0 0 0,13 14 0,-13-14 0,0 0 0,19 7 0,-19-7 0,18 13 1,-18-13-2,24 5 1,-24-5 0,22 6 0,-22-6 0,20 6 0,-20-6 0,16 8-1,-16-8 1,14 8 0,-14-8 0,0 0 1,19 9-2,-19-9 2,15 0-1,-15 0 0,16-2 0,-16 2 0,17-3 0,-17 3 0,19 0 0,-19 0 1,19-4-1,-19 4-1,18-5 1,-18 5 0,24-8 0,-7 2 0,2 3 0,1-2 0,1-4-1,0 1 2,3 3-1,-1 1 0,1-3 0,-2 3 0,1-4 0,1 8 0,1-2 0,3-4 1,2 2-1,2-4 0,1 0 0,3 0 0,0-1 0,2-5 0,1 6 0,2 0 0,-4 0 0,4 4 0,-2 1 0,0-4 0,2 6 0,-2-4 0,0-1-1,-2 1 1,1 2 0,-1 5 0,-1-7 0,-1 4 0,-1-3 0,1 6 0,1 0 0,-2-1 1,4-1-1,-4-6 0,5 6-1,0-2 1,3-2 1,2 4-2,0 4 2,3-4-1,3 5 0,0-3 0,0 2 1,3-2-1,0 1 0,2-2 0,0-5-1,3 5 1,1-4 0,1 8 0,1-7-1,0 4 2,1-1-1,2-2 0,1 2 0,-6-2 0,2-2 1,0-3-1,0 4 1,2 0-2,-2 1 1,0 1 1,-2 3 0,5-3-1,-1 5 0,-5-7 0,-1 2 0,0 2 0,-4-2 0,-1 3-1,-6-6 1,-2 1 0,-5 1 0,-1 5 0,-4-7 0,1 3 0,-4-1 0,2-3 0,-3 3 0,1-1 0,0-1 0,2-1 0,-2 7 1,2-5-1,0 1 0,-3-4 0,3 6 0,-1-1 0,-2 0 0,6 5 0,-5-10-1,4 5 1,-1 0 0,-3 7 0,-1-7 0,0 1 0,-2 2 0,-6-6 0,3 5-1,-5-1 1,-1-5 0,0 2 0,-2 2 0,0 2 0,0-4 0,-1 2 0,3 2 0,0-1 1,1 5-1,0-7 1,4 6-1,-4-4 0,2 2 0,0 3 0,-2-4 0,1 1 0,-3 3 0,3-1-1,-3-2 1,1 0 0,-2 3 1,-2-7-1,-15 1 0,18 0-1,-18 0 1,0 0 0,0 0 0,0 0-1,0 0 1,0 0 0,0 0 1,0 0-2,0 0 2,0 0-1,0 0 0,0 0 0,0 0 0,0 0-1,0 0 1,0 0 0,0 0 1,0 0-1,0 0-1,0 0 1,0 0 0,0 0 0,0 0 0,0 0 0,-17-6-1,17 6 0,-26-2 2,4 1-1,-7 1 0,-8-4 0,-4 3 0,-9 1 0,-5 1 0,-13-2 1,-3-1-1,-5 2 0,-4 5 1,-5-5-2,-4 0 1,-6-3 0,-2 1 0,1 1 0,-1-2 0,-4-4 0,-4-5-1,0 6 1,0-5 0,4 8 0,2-7 0,1 0-1,4 2 2,1 3-1,6-1 0,4 1 0,-2-3 0,4 2 1,0-2-2,-1 8 1,0-4 0,-3 4 0,-1 3 0,-3-3 0,1 4 0,-1-5 0,0 7 1,3-3-2,0 2 1,5-2 0,4-6-1,5 3 1,6-2 0,2 5 0,3-4 0,2-4 0,4 4 0,0-4 0,5 2-1,3 1 2,2-2-1,3 1 0,3 4 0,3-2 0,3-3 0,1 0 0,0 1 1,-1-2-2,1 5 1,1-9 1,3 1-1,1 3-1,2 1 1,4-1 1,2 2-1,2 0 0,17 3 0,-25 1-1,25-1 1,-18-3 1,18 3-1,0 0 0,0 0-1,0 0 1,-14-16 0,14 16 0,0 0-1,0 0 2,0 0-1,0 0 0,0 0 1,5-15-1,-5 15 0,0 0 0,0 0 0,0 0-1,0 0 1,0 0-1,0 0 1,0 0 0,16 1 0,-16-1 0,21-4-1,-5 2 1,6-2 0,6 5 0,8-6-1,10 4 2,4-5-2,7-1 2,11 7-1,5-1 0,7-1 0,3-4 1,6 8-1,0-1-1,5 1 1,0 2 0,0 1 0,1 0 1,-1 6-1,1-2-1,-2-4 1,-3 1 0,3 0 0,1 4 0,-1-6-1,-2 2 1,-2-6 0,2 7 0,-3-3 0,2 1 0,0 0 0,-6-7 1,0 4-1,-2-1-1,-4-1 1,-3 0 1,0 0-1,-8 0 0,-2-3 0,-3 6-1,-1 0 2,-1-3-1,1 3 0,-5-1 0,2 1 0,1-3-1,2 6 2,-1-3-2,-1-4 1,-1 4 0,0-3-1,-2 0 2,-3 0-1,2 2 0,-2-2 0,-3 0 1,-3-2-1,-1 2 0,-4-6-1,0 4 1,-1-1 0,-7 0 0,2 3 1,-3-5-1,3 2 0,-3 0 0,1 6 0,-7-3 1,-2 2-2,-5-2 1,-4-2 0,-2 5 0,-14-3 0,14 3 0,-14-3 0,0 0 0,0 0 0,0 0 0,0 0-1,0 0 2,0 0-2,0 0 1,0 0 0,0 0 0,0 0 0,0 0 0,0 0 1,0 0-1,0 0 0,0 0 0,0 0 0,0 0-1,0 0 1,0 0 0,0 0 0,-17-12 0,-4 9 0,-8 0-1,-10-5 1,-12 2 1,-6 4-2,-15-6 1,-14-1 0,-5 4-1,-6 1 1,-5 1 0,-6-1 0,-6 0 0,-3-2 0,-4-1 0,1 4 0,0-1-1,-2-1 1,1-4-1,7 5 1,3-2-1,0 2 1,6 0 0,-3-2 1,3-3-1,4 1 0,0 0 1,-3-4-3,-3 2 4,-2 0-2,-1 2 1,2 0-2,-1 5 2,1-3-1,2 1 1,6 5 0,7-2-2,6 1 1,5-1-1,10 1 1,4-2-2,8 3 2,7 0 0,4 0 1,4-2-2,3 5 1,1-4 0,4-1-1,1 1 1,1 1 0,4-2 0,6 0-1,3 1 1,6-4 0,16 5-1,-20 3 3,20-3-2,0 0 0,0 0 0,0 0 0,0 0 0,0 0 0,0 0 1,0 0-1,0 0 0,0 0 0,0 0-1,-14-3 2,14 3-1,-20 0 0,6-3 0,-1 2 0,-2-1-1,0-1 2,3 4-2,14-1 1,-22-4 0,22 4 0,0 0 0,0 0 0,0 0 0,0 0 0,0 0 1,0 0-2,0 0 1,5-14-1,10 11 2,10 3-1,11-5 0,11 3 0,11-2 0,11-1 0,12 0 1,7 5-1,6-4 0,3-1-1,1 0 2,2 1-1,2 2 1,4-3-1,1 4-1,1-1 2,0-1-2,0 0 1,-2 0-1,3 1 0,3-2 0,-6 1 1,-1 0 1,-1-1-2,1 3 1,0-1 0,-2 2 1,-6 0-1,-4 0 0,-4 2 1,-6-2-1,-5 1 1,-8 1 0,-4 0-1,-3-2 0,-4-2 0,-1 2 0,-7 0 0,1 0 0,0 2 2,-4-4-3,1 2 1,-2-3 0,-2 0-1,2 1 2,-2 1-1,-1-1 0,1-4-2,1 3 3,-1-2-1,4 4 0,-2 1 1,-4-2-1,1 2 1,-5-5-1,-3 4 0,-5 1 0,-4-3 0,-10 1 0,-3-1 0,-14 3 0,18-5 0,-18 5 0,0 0 0,18 3 0,-18-3 0,14 2 0,-14-2 0,19 2 0,-19-2-1,22 1 1,-6-2 0,-1 1 1,4-2-2,1 0 2,2 1-1,0 1 0,3-2 0,-3 4 0,0-4 1,-3 4-2,-2-5 1,-1 6 0,-1 2 1,-1-2-1,-14-3 0,24 12 0,-24-12-1,25 13 2,-25-13-1,27 26-1,-12-20 0,-15-6 2,25 24-1,-12-10-1,-2 0 1,-2 0-1,-9-14 1,17 21 0,-17-21-2,10 27 1,-10-27 0,0 19 1,0-19-1,-4 21 1,4-21-1,-7 21 1,7-21 1,-7 23-2,7-23 1,-7 25 0,7-25 0,-7 22-1,7-22 1,-4 23 0,4-23 0,-7 17 0,7-17 0,0 0 1,-9 14-2,9-14 2,0 0-1,0 0 0,0 0 0,0 0 0,0 0 1,0 0-2,-11 19 2,11-19-1,0 0 0,0 0 0,0 0 0,-5 15-1,5-15 1,-3 16 0,3-16 0,-4 17 0,-1-3 0,2 0 0,3-14 0,-10 27 0,10-27 0,-7 21 1,7-21-2,-15 24 2,15-24-1,-14 18 0,14-18 0,-15 24 0,15-24 0,-13 20 1,13-20-1,-8 20 0,8-20 0,-6 19 0,6-19 0,0 20 0,0-20 0,-1 20-1,1-20 1,1 14 1,-1-14-1,0 0 0,0 0-1,0 0 1,0 0 1,0 0-1,0 0 1,0 0 0,0 0-1,0 0 2,0 0-1,0 0 0,0 0 0,3-17 0,-3 17-1,8-25 1,-2 11-1,-6 14 0,14-34 0,-7 14 0,-4 0 1,0-2-2,-2-3 1,3-1 0,-3-6 0,1 3 0,-4-1 0,2-6 0,-1 1 0,1 0-1,-4-2 2,1 0-1,-1 1 0,-1-2 2,0 6-3,2-1 2,-2 0-1,2 1 1,5 5-1,-2 1 0,1-2 0,1 3-1,0-2 1,1 4 0,0 6 0,2-3 0,-5-1 1,1 3-1,1-1 0,-2-3 0,0 2 0,1-5-1,-1-5 1,0 4 0,3 1 0,-1 2 0,-2-1 0,1 3 0,1-1 0,0 2 0,-1-4-1,1 4 1,-1-7 0,1 4 0,1 3 1,-3-5-1,2 2 0,-1-7-1,2 7 2,-1-5-2,-1 4 1,-1-7 1,0 0-1,0 1-1,0 1 2,0 4 0,0-2-1,0 1 2,-1 1-2,-1 3 1,2-1-1,0 1 1,-3-1-1,2-4 0,-1 4 0,-1-4 0,1-1 0,1 0 0,-1 2 0,1 3 0,2-1 0,-2 4 1,2-2-1,-1 2 0,2 4 0,-2 1 0,3-1 0,-2-2 0,1 0 0,1-2-1,-1 2 1,1-3 0,0-2 0,0 0 0,-1 1 0,-1-2 0,2-2 0,-1 4 0,-1-3 0,1 3 0,0 1 0,-2-3 0,0-1 1,3 4-1,-2-1 0,1 0 0,1-1 0,0-2 1,0 3-1,2 0 0,0-1 0,-4 1 1,2 3-1,-1-1 1,-2-2-1,-2 4-1,1 0 2,-1 1-1,-1 2 0,1-1 0,-1 1 0,0 1 0,3 14 0,-1-19-1,1 19 1,-3-23 0,3 23 0,-2-22 0,2 22 0,-3-22 0,3 22 0,-5-27 0,2 13 0,3 14 0,-6-24 0,6 24-1,-5-22 2,2 8-1,3 14 0,-5-28 0,5 28 0,-3-28 0,3 14 0,0 14-1,-1-30 0,-1 16 1,2-2 0,0 16 0,-3-29 0,3 13 0,-3-2 0,1-1 1,-3 0-1,4 4 0,-4-4-1,2 2 2,3 17-1,-8-27 0,8 27 0,-8-24 0,8 24 0,-6-25-1,6 25 2,-6-19-2,6 19 1,-6-25 0,-1 11 0,7 14 0,-6-22 0,3 8-1,3 14 1,-11-25 0,11 25 0,-3-20 0,1 6 0,2 14 0,-3-16 0,3 16 0,0 0 0,0 0 0,0 0 0,-6-14 0,6 14 0,0 0 1,0 0-1,0 0 0,0 0 0,-14-9-1,14 9 1,-28-1 0,3 2 0,-2 1-1,-9 4 1,-3 3 0,-9-6 0,-2 2 0,-8 0 0,-5 1 0,-1-3 0,-3 0-1,-4-3 2,-1 5-1,-3 3 0,-4-4 1,0 3-1,-2-1 0,0 2 0,-2-1 0,-2 1 0,-1-3 0,-1-1-1,1 0 1,1 0 0,-1-2-1,3 2 2,2-2-1,1 3-1,2-1 1,4-2 0,2 3 1,5-2-1,1 3 0,-1-5-1,3 3 1,0-3 0,3 5 0,0-1 0,3-3 0,0 1 0,5-2 0,3 2 0,5-1-1,2-2 2,6-3-1,1 6 0,1-3-1,3 5 1,0-4-1,4 1 2,-3-1-1,3 2 0,-4-1 0,4-2 0,-1 3 0,0-6 0,-2 6 0,0-4-1,0-1 1,-5 2 0,0 2 0,-2-2 0,1 0 0,1 1 0,-2-2 0,2 5 0,2-2 0,2-1 0,3 1 0,-1 3 1,2-4-1,1 1-1,1-2 1,1-2 0,0 1 0,-2-1 0,2 2-1,0-6 1,-2 1 0,2 2 0,-1 0-1,1 0 1,0-2 0,1 2 0,2-3 1,0-1-2,2 4 1,3-3 0,1 1 0,16 5 0,-23-6 0,23 6 1,-18-6-2,18 6 2,0 0-1,0 0 0,0 0 0,0 0 0,0 0-1,0 0 1,0 0 0,0 0 0,0 0-1,0 0 1,8-16 0,-8 16 0,22-6 0,-8 0 0,5 3 0,1 3 0,4 3-1,-1-1 1,9 2 0,2-1 0,8 2 0,5 4 0,2-7 1,4 1-1,-2 0 0,3 2 0,-6-2 0,-4 0 0,-7-1 0,-7 1 0,-5 1-1,-8-2 2,-1-2-1,-16 0 0,14-2 0,-14 2 0,0 0 0,0 0 0,0 0 0,-22-9 0,3 9 0,-1 0 0,-5-2 0,-3 6 1,-8-3-1,3 4 0,-1-4 0,1 4 0,0-2 0,2 2 0,4-1-1,1 0 2,1-3-2,3 5 2,1-1-2,7-3 1,-1 1 0,-1-2 0,0 4 0,-1 0 0,0 1 0,0-5-1,1 4 1,-1 0 1,17-5-1,-25 11 0,25-11 0,-14 3 0,14-3 0,0 0 0,0 0 0,0 0 0,0 0 0,0 0 0,0 0-1,0 0 1,0 0 0,0 0 0,-19 15 0,19-15 0,-16 14 0,16-14 0,-20 11-1,20-11 1,-20 16 0,20-16 0,-18 9 0,18-9 0,0 0 0,-14 16 0,14-16 0,-1 14 0,1-14 0,15 12-1,0-1 1,2 0 0,5 0 0,6 4 1,1-4-1,7 2 0,0-7 0,10 7 1,1-9-1,6 2 0,6-6 0,5-1 0,12 1 0,3-5 0,7 5 0,2-4 1,3 0-1,4-2 0,5 5 0,0-12 0,0 4 0,4-5 0,-1 1 1,-1 1-1,2-2 0,-2 1 0,-3-2 0,1 7 0,0-1 1,-5 6-1,1-4 0,-3 6 0,-2 1-1,-5 0 2,-1 4-1,-7 1 0,-6 0 0,-3 0 0,-1-1 0,-2-2 0,-5-2 0,2 0 0,-2 1 0,3-2 0,2 2 0,-4-1 0,1 0 0,-1 5 1,4-2-1,-5 0 0,-5 0 0,-6 2 1,-1-3-1,-1-1 0,-5-1 0,-4 2 0,-6-2 0,1 1 0,0-2 0,2 2 1,0-2-1,-4 2 0,-1-4 0,-1-3 0,-4 4 0,-4-2 0,-5 4 0,-17 0 0,21-7 0,-21 7 0,0 0 1,0 0-1,0 0 1,0 0-1,0 0 1,0 0-1,0 0 0,0 0 0,0 0 0,0 0 0,0 0 0,0 0 0,0 0 0,0 0 0,0 0 0,0 0 0,-16 2 0,-6-4-1,-6 2 1,-11-7 0,-10 8-1,-7-1 1,-10-1 0,-6 2 0,-1-2 0,-4 2 0,1 2 0,-1 0 0,-1-1 0,1 4 0,2 0 0,1 2 0,3 0 0,-1-2 0,0-1 0,3 0 0,-3-1 0,0-1-1,-2-1 1,1-2 0,-4 6-1,-3-4 0,4 2 1,-6 1 0,1 4-1,-2-4 1,-3 1 0,2 2 0,-7-5 1,2 5-1,-2-3 0,0-7-1,1 2 2,1 5-1,2-4 0,1-1 0,8 0 0,0-4 0,5 2 0,-1 4 0,7-5 1,-1-2-2,4 2 1,3 0 0,2 1 0,1-1-1,2 1 1,3 2 0,1-1-1,3 1 1,3-2 0,2-6-1,1 2 2,4 2-2,3-3 1,0 1 0,7-2 0,-1-1 0,3 0 0,4 6 1,3-5 0,1 0-1,2-1 0,17 9 0,-24-17 0,24 17 0,-20-22-1,20 22 1,-16-27-1,10 13 1,-2 0 0,-1-4 0,1 2 0,0 0 0,8 16 0,-14-23 0,14 23 0,-11-16 0,11 16 0,0 0-1,0 0 1,0 0 0,17-9-1,-1 6 1,3 0 0,3 1 0,3-4 0,3 5 0,5-1-1,-4 2 1,-2 3 0,-2 3 1,-2-1-2,4 4 1,-2 1 0,0 1 1,0-1-1,3 1 0,7 2 0,-1-7-1,2 3 2,0-4-1,-2 6 0,-1-8-1,-1 0 2,-6 0-1,-4-4 0,-6 1 1,-2 0-1,-14 0 0,0 0 1,0 0 0,0 0-1,4-14 0,-4 14 0,-21-17 0,3 6 0,-4 3 0,-4-3-1,-7-5 1,-6 7-1,-2-2 1,-3 10 0,-1-2 0,-2 1 0,2 4 0,-2 1 0,5 4-1,3 4 1,-1 0 0,4 2 0,4 2-1,2 6 1,2-3-1,3 4 1,4 1 0,4-2 0,3 0 0,2-5 0,2 3 0,2-5 0,8-14 0,-7 20-1,7-20 0,0 0 1,3 17 0,-3-17 0,17 12 0,-3-8 0,5 2 1,1-1-1,4-2 0,4-2 0,3-4-1,5 3 2,3 3-2,6-1 1,4-2 1,6 1-1,4 1 0,4 1 0,5 6 0,6-2 0,3-4 1,-1 1-1,4 1 0,5 3 0,-1-7 0,5 1 0,2-2 0,-2-2 1,2 2-1,-1-1 0,3-4 0,-6 0 0,-1 1 1,0 2-1,-1-1 0,-1 0 0,-1 0 0,0 0 0,2 3 0,-3-5 1,1 4-1,-1-3 0,-4 1 0,3 3 1,-3-3-1,1 2 0,-6-1 0,2 1-1,2-3 1,-2 0 1,-3-3-1,-2 3 0,-1-4 0,-2 3 0,-1-1-1,-5 5 1,-1-1 1,2 4-1,-4 1 0,0-3 1,-3 3-1,-4-2 0,-2 2 0,-4-3 1,-1 2-1,-5 0 0,-1-1 0,-4 4-1,0-4 1,-2 4 0,-3 1 0,-2-4 0,-4 1 0,-2 0 0,-6-1 0,-15-2 0,19 4 0,-19-4 0,0 0 0,0 0 0,0 0 0,0 0 0,0 0 0,0 0 0,0 0-1,0 0 1,0 0 1,0 0-2,0 0 2,0 0-1,-20 17 0,3-12 1,-7 0-1,-1 6 0,-11 0 0,-1 1 0,-6 2 0,1-2 0,-6-1-1,-4 3 1,-3 0 0,-4 0 0,-7-3-1,-6-1 1,-9-3 0,-8 4 0,-5-3 0,-8 0 0,-7-3 0,-4-2 0,-4 0 0,1 1 0,-1-4 0,1 2-1,-1 1 2,2-1-1,4-4-1,3 1 1,2 2 0,1-1 0,7 3-1,-1-1 1,7-4-1,1 2 1,4 3 0,1 2 0,4-2 0,1 0 0,6 2 0,1-3 0,4-1-1,0 2 1,1-3 0,5 3 0,-1 0-1,4 1 1,0-1-1,0 0 1,5 6 0,3-3 0,3 2 0,5-6 0,2 4 0,4-3-1,3 0 1,5 0 0,1-1 0,4-4 0,1 4 0,1 1 0,2-5-1,3 2 1,2 0 0,3-1 0,14 1-1,-23-3 1,23 3 0,-19 0 0,19 0 1,-17 1-1,17-1 0,-22 3 0,22-3 1,-19 7-1,19-7 0,-16 1 0,16-1 0,0 0 0,0 0 0,0 0 0,0 0 0,0 0 0,0 0 0,0 0 0,0-26-1,4 12 1,0-3 1,4-2-1,0-6 0,0 0 0,0-5 0,-2 2-1,2 5 2,-1-2-1,-2-1 0,0-2 1,-2 4-1,0 2 0,0 5 0,-3 0 0,0 2 0,-1 1 0,1 14 0,-3-16 0,3 16-1,-4-22 1,4 22 0,-6-22 0,6 22 0,-3-23 0,1 6 0,2 17-1,-3-20 1,3 20 0,3-24 0,-3 24 0,7-24 0,-3 9-1,3 1 2,0-3-1,3 0 1,-1 3-2,-9 14 2,22-23-1,-22 23 0,25-22 0,-8 14 0,1-1 0,2 3-1,2-4 1,3-5 0,-2 7 1,5-3-2,1 5 2,-1-3-1,-2 1 0,3 2 0,-4 2 1,-2 4-1,5-3 0,-4 3 0,2-3 0,-2 0-1,-1 6 1,2 0 1,0 4-1,2 0 0,-2 3-1,0-1 1,-2 0-1,4 8 2,4-3-2,-1 0 1,0-3-1,2-1 1,0 4 0,2-3 0,-1 3 0,1-5 1,-1 2-1,3 0 0,3 1 1,2-6-2,3 5 2,4 2-1,5-2 0,2-2 0,5 2 0,-1 0 0,1 1 0,4 4 1,3-4-1,2-1 1,3-3-1,1 4 1,5-1-2,4 0 2,2-3-1,2 1 0,0 1 0,0 2 0,-1 2 0,-2-4 0,-4 0 1,-2 3-1,-6-2 0,-6-2 0,-4 1 1,-3-3-1,-3 4 0,-4-3 0,-2-3 1,-1-1-1,1 1 0,-4 0 0,4-1 0,-2-1 0,1-3 0,-2 7 0,-3-3 0,-2-2 0,-3 4 0,-2 2 1,-4-3-1,-2 2 0,-5-2 0,0 1 0,-3 0 0,2 2 0,-1-1 0,-1-6-1,-2 2 1,1-1 0,0 2 0,4 0 0,4 2 0,7 0 0,6-1 1,6 4-1,7 0 0,8 1 0,1 1 0,1-2 1,-5-1-1,-7-2 0,-6 2 0,-11-1 0,-6-3 0,-12 0 0,-18-4 0,19 5 0,-19-5 0,0 0 0,0 0-1,0 0 1,0 0 0,0 0 0,0 0 1,0 0-1,0 0 0,0 0 0,0 0 0,0 0 0,0 0-1,0 0 1,0 0 0,-17 6 1,17-6-1,-16 13 0,16-13-1,-28 15 2,9-5-2,-4 2 1,-4-1 0,-5-5-1,-3 2 1,-6 0 0,-1 1 1,-2 0-1,-1 1 0,-2-1 0,-3-3 1,2 2-1,-4 3 0,2-2 0,-2-1 0,-1 1 1,-2-1-1,-4-3 0,0 1 0,-7 2 0,3-2-1,-6 0 2,-4 2-2,-1-2 1,-2 1 0,2 0 0,-7 4 0,4-4 0,-6 0 0,2-2 0,-3 1 0,-6-1 0,0 3-2,-7-8 2,0 4 0,-5 3-1,2-4-1,-3 3 2,4-5-1,-1 4 0,3-5 1,0 8 0,5-13-1,-2 5 1,0-1 0,3-1 0,-1 1 0,-3 1 0,-1-2-1,4 4 1,-3 2 0,1 1 0,1 0 0,1-4 0,6 5 0,5-1-1,3 1 1,7-1 0,5 1 0,10-1 0,6 0 1,6 1-1,7-3 0,4 2 1,9-2-1,4 0 0,5-3 1,-3 1-1,18-1 0,-14 0 0,14 0-1,0 0 1,0 0 0,0 0 0,0 0 0,0 0 0,0 0 0,-14 5 0,14-5 0,0 0-1,0 0 2,0 0-2,0 0 2,0 0-1,0 0 0,0 0 0,0 0 0,0 0 0,0 0-1,0 0 1,0 0 0,0 0 0,5-14 0,-5 14-1,25-2 1,-8-1 0,-1 0 0,9 0 0,-2-2 0,5 2 0,4-1 0,4-3 0,4 6-1,7-4 1,6 2 0,4 0 0,7 0 1,5 0-1,4 1 0,5-1 0,8 0 1,4-2-1,3 2 0,4 2 0,0 1 0,5 0 1,4 0-1,2 0 0,0-2 0,2 2 1,1-2-1,0-2 1,5 2-2,-4-6 2,-4 5 0,-1-6 0,-9 4 0,-6-4 0,-9 3 0,-12-2-1,-15-1 2,-12 6-2,-10-4 0,-13 3 0,-6-1 0,-15 5 0,0 0 0,-23-14-1,-12 8 1,-13-1 0,-10 1-1,-14 2 2,-16-1-2,-12 3 1,-14-4 1,-3 8-1,-7-1 0,-4 2 0,-8 2 0,-2 1-1,1-1 1,0 7 0,5 2-2,6-7 1,11 5 1,10-6 0,17 5 0,15-3 0,13-2-2,16-1 2,13-4 0,16 7 0,15-8-2,0 0 2,17-1-2,19 1 2,6 1 0,19-2 0,12-1 0,14 1 0,14-3 0,12 4 0,9-1 1,5-7-1,7-1 1,-1 6 0,6-7-1,0-1-1,-1 4 3,-2-6-2,-4 10 2,-4 0-2,-5 1 0,-2-4 0,-10 5 2,-8 2-1,-6 1-1,-11 1 1,-8 0-1,-7 0 0,-13-3 0,-8 2 0,-7 2 0,-5-1 0,-10-1 0,-4 1 0,-6 0-1,-2 0 1,-2 0 0,0 2 0,-14-5 0,27 8 0,-8-5 0,-1-3 0,7-2 0,2 1 0,1 1 0,6-2 0,1-4 1,4 1-1,3-1 0,4 0 0,-1 3 0,2-5 0,-3 2 0,-4-2 0,-2 3-1,-5 4 1,-8-1 0,-6 2 0,-4 0 1,-15 0-2,14 0 1,-14 0 0,0 0-1,0 0 1,0 0 0,0 0-1,0 0 1,0 0 0,0 0 0,0 0 0,0 0 0,0 0 0,-6 17 0,6-17 0,-3 24 0,1-9 0,-2 4-1,0 4 1,0 4-1,-1 4 1,-4 3-1,2 4 1,1 8 0,-3 4-1,1 1 1,-1 4 0,1 4 0,-5-3 0,5 0 0,-3-1 0,2-5 0,0-1 0,1 1 1,0-3-2,2 3 2,0 4-2,-4 1 0,-4-1 1,-2 4-1,2 3 0,0 2 0,0 6 1,0-8-2,2-2 2,1 0 0,4 2 0,3-2 0,1-3 0,-2-6 0,2-4 0,-2 0 0,0-4 0,1-3 0,-1-7 0,2-2 1,-3-5-2,1-2 1,2-4 0,1-4 1,2-1 0,0-14-1,0 21 0,0-21 1,3 15 0,-3-15-3,5 17 3,-5-17-2,6 14 1,-6-14-1,0 0 0,10 17 0,-10-17 1,12-18 1,-4 4-1,8-6 1,-2-9-2,3-5 2,5-11-1,1-3 1,1-4-1,1-4 0,1-9 0,-4-2 0,2-3 0,-2 0-1,-2 0 2,-3-2-1,-1 5 0,-2 3-1,-5 1 2,-1 2 0,-2 2 0,-1 4 0,1 4 0,1-1 0,-1 1-1,3 0 2,-1 2-2,0 6 0,-3 2 0,1 6 0,-5 0 0,3 7-1,-4 5 1,-2 7 0,0 1 0,2 15 0,-1-19 0,1 19 0,-2-14 0,2 14 0,0 0-1,0 0 1,0 0-1,0 0 0,0 0 1,0 0 0,7 34 0,-4-7 0,-2 12 0,4 3 0,-4 12 0,3 10 0,-1 5-1,-3 1 0,-3-3 0,-2 3 0,-4 0 0,-2 3 0,-2-5 0,-1-2 1,1-1-1,1-3 2,4-4-3,2 1 3,6-6-1,1-5 0,7-2 0,-1-6 0,2-7 0,2-7 0,-2 1 1,1-7-1,-3-4 0,-7-16 0,10 15-1,-10-15 1,0 0 0,0 0 0,0 0 0,0 0 0,12-22 1,-7-1-1,0-11-1,1-7 2,0-9 0,2-4-1,-2-11 0,2 1 0,0-2 0,-2 4 0,2 1 1,-5-3-1,3 2 0,1-3 2,-3 6-1,1-5 0,0 0 0,3-1 0,1-4-1,2 1 1,0-3-1,0 0 0,1-2 0,-1 1-1,-3-1 2,0 6-1,-7 8-1,-1 7 1,-4 4 0,2 11 1,-4 6-1,1 12 1,-1 5-1,6 14 1,-8-19-1,8 19 0,0 0 0,0 0 0,0 0-1,0 0-1,0 0 2,5 22-2,-4 0 2,-1 7-1,-1 18 1,-5 3 0,-4 12 0,2 14 0,-6 5 0,3 7 0,-4 2 0,1 3 0,-4-5-1,6 3 0,1 0 1,-2-3-1,4-2 1,0-3-1,2-1 0,1-4 0,2-8 1,0-6 1,4-5-1,0-14 0,0-11 0,2-4 0,-2-10 0,0-20 0,0 22 0,0-22 0,0 0 0,0 0 0,0 0 0,-14-1-1,8-13 1,-2-7 1,-5-7-1,-1-8 0,-1-13 0,-1-9 0,-1-10 1,0-12-1,-2-4 1,-2-3 0,4-3-1,0-1 2,1 4-1,1 5-1,1 2 1,3 2 0,1 5-1,4-2-1,1 5 2,1 2-2,2 4 1,-3 0-1,-1 8 1,3 3-1,-8 10 1,5 8 1,0 7-1,-1 6 1,-1 7-1,8 15 0,-7-16 0,7 16 0,-10 14 0,-2 10-1,-5 15 0,-4 12 0,-2 16 1,-9 17-1,1 16 1,-5 7-1,2 10 0,-1-5 0,4 2 0,0-2 0,3-6 0,3-4 0,1-7 1,4-4-1,0-4 0,4-5 1,0-10 0,4-8 0,2-11 0,-1-11 0,5-11 0,0-9 1,6-22-1,-6 18 0,6-18 1,0-15 0,0-7 0,3-15-1,-2-10 1,4-12-2,1-19 2,7-12-1,-2-12 0,6-5 1,0-5-1,3-3 1,1-5 0,-2-2 1,1 6-2,-4-3 1,-1 2-1,1 8 1,-2 7-1,-2 13 0,-1 14 0,-3 19 1,0 9-1,-3 15 0,1 16 0,-6 16-1,0 0 0,2 33 0,-6 15 0,-5 16-1,-4 17 2,-2 22-1,-5 15 1,-6 13-1,0 11 1,-2-2-2,4-8 1,4-1 0,4-5 0,5-8 1,4-12-1,5-11 0,2-19 0,5-6 2,-1-14-1,4-13 1,0-14-2,-8-29 1,23 11 0,-7-25 0,6-17 1,5-16-2,2-14 2,7-16-2,5-12 2,1-14-2,4-3 1,0-4 1,0 2 0,-4 2 0,-6 5-1,-2 11 1,-5 6-1,-4 14 0,-5 6 0,-9 12 0,0 12 0,-3 10-1,-4 10 0,-4 20 0,0 0 0,0 19 1,-4 28-1,-6 12 1,1 17-3,-2 16 4,0 15-2,-1 7 1,1 1-1,0-4 0,4-12 0,1-7 0,1-11 1,1-15-1,1-10 0,-4-13 1,6-8 0,-1-7 0,-1-10 0,3-18 0,0 17 0,0-17 1,0-18-1,3-7 0,-11-19 0,2-10 0,0-13 0,0-16 0,-4-13 1,2-9-1,-1-4 1,3-6 0,3 1 0,-2-1 0,-1 3 0,-4 6 1,-2 10-2,-2 5-2,0 12 4,-4 12-2,3 13 1,-1 10-1,4 14 0,2 7 0,10 23-1,-17 0 2,3 31-1,-2 19-1,-4 19-2,-3 15 2,-7 17 1,-3 16 0,-3 10-1,-3-1 0,3-1 1,0-7-2,0-1 2,3-5-1,2-1 0,1-4 0,2-4 0,4-5 1,3-9-1,5-11 2,3-10-2,2-15 1,5-20-1,3-16 2,3-17-1,16-27 0,-2-13 0,6-16 1,4-20-1,2-15 0,5-13 1,2-10-2,0-7 2,-2-2 0,-2-2-1,-3-2 1,-2 0 0,-4 6-1,-6 0 0,-3 5 1,-6 14 0,-4 7-3,-2 11 3,-2 20-1,-2 15 0,0 14 1,5 35-2,-15 7 1,-4 35-1,-5 25 1,-5 22-1,-6 14-1,-2 15 1,-4 16 1,-1 5-1,3-4 0,4-4 0,4-5 1,3-6-1,1-8 0,2-8 0,0-12-2,3-12 2,3-17 0,5-10 0,2-18 0,4-10 0,8-25 0,0 0 1,0-21-1,8-13 1,0-11 0,3-19 0,1-12 0,4-13 0,1-11 0,0-9 1,0 0 1,1-3-1,-1 0 1,2 6-1,-1 7 1,0 2-1,-1 13 0,-2 14 0,-2 11-1,-2 14 0,-3 9-1,-2 13 0,-6 23-1,0 0 1,-3 48 0,-10 14 0,-9 19 0,-4 25 0,-7 18 0,-5 23 0,-2 10 1,-2 3-1,-2-5 0,3-11 0,5-7 1,3-15 1,5-21-1,3-18 0,2-20 0,4-17 1,6-11-1,4-14 2,9-21-3,0 0 0,-9-25 3,10-10-2,7-10 1,1-19-1,4-18 1,7-15-1,5-10 0,5-11 1,1-10-2,2-6 2,0-6 1,-2 1-1,4 4 0,-9 3 0,-2 10 0,-4 10 0,-1 17 0,-5 13-1,-2 16 0,-2 15 0,-6 15 0,0 16-1,-3 6 0,-1 14 0,-3 14 0,-6 36-1,-12 21 2,-7 27-1,-9 19 0,-7 20 0,-6 16 1,-5 15-1,0-9 1,2-13-1,8-12 0,6-16 1,6-12-1,6-13 0,4-13 1,4-18 0,-1-7 0,6-13 0,1-10-1,2-8 1,11-24 1,-16 11-1,16-11 0,-9-42 2,12-2-1,2-23 1,6-17-1,3-23 0,9-13 0,2-20 0,10-16 1,9-5-1,1-2-1,0 7 1,-2 13 0,-4 17 0,-7 20-1,-5 20 1,-7 29-2,-9 16 1,-6 18 0,-5 23-1,-5 19 0,-10 29 0,-10 19 1,-8 20-1,-9 17 1,-7 16-1,-7 19 0,-4 6 0,-1-4 1,11-7 0,3-11-1,10-11 0,4-10 1,10-9 0,5-12-1,6-11 1,1-8 0,5-15-1,2-11 1,1-8 0,3-8 0,0-20 1,0 0 0,11-25-1,5-22 1,4-23-1,4-12 0,10-24 1,8-20-2,5-17 2,5-12-1,3-5 2,-2 3-2,-3 7 2,-3 7-2,-6 17 1,-9 15-1,-7 26 0,-4 19 0,-12 21-1,-4 16 0,-5 29-1,0 0 2,-21 50-2,-4 12 2,-4 22-1,-10 22 1,-7 23-1,-8 17 0,-9 10 1,-1 3-1,4-5 1,6-11-1,4-12 1,1-16 0,8-21 0,10-18 1,9-17-1,7-17 0,4-15 0,3-12 1,8-15-1,0 0 0,-3-34 0,7-5 0,1-12 1,4-15-1,1-15 0,4-15-1,8-13 2,6-10-1,5-10 1,4-8 0,2-9-1,4 3 1,-4 9-1,-3 14 1,-8 14-1,-6 19-1,-7 21 1,-5 21-1,-5 27 0,-5 18 0,-11 31 0,-8 20 2,-9 28-2,-8 15 1,-8 23-1,-8 17 0,-4 9 1,-3 5 0,1-5-1,6-6 1,5-16 0,8-10-1,5-16 1,9-11 1,3-14-1,4-15 1,6-13-1,4-14 1,2-11-1,6-17 1,0 0 0,0 0-1,-8-45 2,13-5-2,4-17 1,8-19-1,8-20 1,10-20-1,10-12 1,10-7-1,6-2 0,1 4 0,1 8 0,-4 18 0,-7 20 1,-11 23-1,-10 18 0,-11 17-1,-6 15 1,-14 24-1,0 0 0,-10 49 1,-17 11 0,-12 17-1,-11 16 0,-13 19 1,-9 19 0,-9 9 0,-4 0-1,4-11 1,4-10-1,10-10 0,11-11 1,11-16-1,9-16 1,7-16 0,9-13-1,8-9 1,5-11-1,7-17 1,0 0-1,0 0 1,0 0-1,14-37 1,4 1 0,7-11 0,3-15 2,8-16-2,6-18 1,5-15 1,3-17-1,3-7 0,-3-4 0,-1 1-1,-7 9 1,-3 12 0,-8 22-1,-4 20-2,-8 24 2,-8 18-1,-11 33 0,0 0 0,-7 37 0,-16 26 0,-8 22-1,-15 20 3,-5 18-2,-15 15 1,-3 13 0,-1-3-1,4-11 1,10-9-1,7-16 1,13-17 0,8-17-1,12-19 2,7-16-2,4-10 2,2-14-1,3-19 0,0 0 0,11-38 0,2-8 0,4-18 0,11-20 2,8-25-3,11-20 2,9-24-1,7-14 0,3 4 0,1 1 1,-2 17 0,-11 13-1,-7 23 2,-15 23-1,-7 27-1,-10 25 0,-15 34 0,0 0-1,-29 48 1,-10 24-1,-15 18 1,-9 22-1,-17 17 2,-7 22-1,-9 5 0,2-5-1,7-9 1,7-15-1,10-11 1,7-17-1,15-16 0,7-19 0,8-13 1,8-14 0,9-12 0,5-11 0,11-14 1,-1-23 0,12-17-1,9-24 1,11-19 0,12-23 0,8-21 0,10-26 0,8-12-1,3 2 0,-3 15 0,-10 20 1,-7 19 0,-16 25-1,-8 22-1,-12 35 1,-19 41 0,-19 36 0,-17 26-1,-18 25 0,-15 22 0,-11 27-2,-17 15 1,-5 14-1,-4-8 1,6-9 0,6-22 0,15-17 0,10-23 2,16-19 0,12-27-1,16-16 2,9-27-1,12-27 0,14-24-1,14-24 2,12-20-2,7-25 1,13-17 1,15-21-2,5-7 2,13-6 0,2-2-2,7 0 1,-2 6 0,-4 22-1,-13 19 1,-11 22-1,-12 21-1,-14 32 1,-20 41 0,-23 47 0,-22 32 0,-20 27 0,-11 22 0,-12 23 1,-8 17 0,-6 18 0,0-6 0,10-12 1,12-13 0,14-17-1,12-21 1,14-25-1,8-18 1,10-36 3,15-22-3,9-37 1,16-24-1,7-29 1,12-16 1,9-27-1,14-20-1,6-16-2,7-10 2,0-2 0,-1 9-1,-5 7 0,-3 14 1,-9 23-2,-17 22 1,-10 29-1,-15 32 0,-17 45 0,-23 29-1,-17 40 0,-21 23 0,-12 23 1,-8 18 0,-6 20 0,-5-2 0,2-13 0,10-13 1,8-20 1,13-18 0,10-22 0,9-19-1,6-24 2,11-21 0,8-18 0,16-35-1,4-25 0,15-24 0,10-28 0,18-23-1,13-30 0,12-19-1,9-12 1,2 3-1,-1 14 2,-6 12-2,-13 22 1,-15 28 2,-17 37-2,-15 20-2,-19 45 0,-21 30 1,-23 38-2,-24 34 1,-14 43-2,-23 22 0,-8 26 1,-14 23 2,0 10-1,-2-5 1,13-10 1,12-20-1,11-30 4,21-24 0,10-33 1,16-22-1,5-39 2,28-28-2,-20-24-1,24-29 1,9-25-3,7-20 0,7-23-1,7-19-1,12-16-1,2-9 2,13-5-1,2-7 0,6 4 1,-4 10-1,3 19 1,-15 23 0,-6 24 1,-10 23-2,-13 38 1,-24 36 0,-5 51 0,-26 25 1,-18 27-1,-13 14 1,-13 18-1,-10 12 1,-6 2 1,-1-9-2,3-10 1,9-18-1,11-14 1,11-17-2,15-17 2,10-16-1,9-20 1,24-28 1,0 0 0,7-45 1,14-21 1,22-15 0,5-29 0,19-26-1,12-22 0,10-12-1,5-5-1,-2 7-1,-4 17 2,-15 19-1,-10 28-1,-20 26 1,-21 47-1,-22 31 0,-40 65-1,-24 22 1,-23 36-2,-24 17 0,-9 30 0,-21 12 0,-1 0 1,6-9 0,12-14 0,15-16 1,18-28 0,19-20 0,14-26 1,19-21 1,12-24 0,27-24 1,-10-35-1,25-19 0,12-22 2,15-18-3,16-27 1,11-19-1,10-16 0,9-14-2,9 2 1,-3 0-1,0 15 1,-14 16 0,-13 33 0,-16 20-1,-11 32 0,-20 42 1,-22 33 1,-18 36 0,-19 27-2,-16 24 2,-18 20-1,-9 21 0,-13 12 1,-4 2-1,-2-3 0,4-14 1,7-10-1,9-22 0,19-23 1,8-21 0,17-21 0,10-24 1,27-27 0,-11-18 0,27-30 1,12-17-2,8-22 1,13-16 0,8-22-1,8-10 1,3-8-2,3-2 1,1 2 0,-3 7 0,-4 12 0,-10 15 1,-8 20 0,-11 22-2,-8 20 1,-14 25 0,-17 38-1,-19 35 1,-22 43 0,-18 27 0,-23 29-1,-7 19 0,-8 21 0,-3 0-1,-1-11 1,11-25-1,16-23 0,14-26-2,20-29 3,7-22 2,9-21 1,11-17 0,16-16 1,0-38-1,13-16 2,12-16-2,8-24 1,15-16-2,4-27 0,9-13 0,3-9-1,-3 5 1,-3 6-1,-7 10 2,-8 16-2,-17 20 1,-9 27 0,-13 25-2,-18 39-1,-21 28 0,-18 39-2,-19 24 1,-11 27-1,-11 15 1,-1 16-1,-2 4 1,11-7 1,12-10 1,20-22 0,14-22 0,15-18 1,11-21 2,10-21 0,4-21 2,14-7 0,3-22-1,0-19 2,8-5-1,-1-25-1,4-8 0,3-15-2,0-16 0,-1-9 0,-2-6-1,-4 1 0,-6 5 0,-3 15 1,-5 18-2,-5 20-1,-13 23-4,8 50 0,-39 12-1,11 51-3,-16 21 0,4 32-2,-15 12 0,0 29-3,-1 8 0</inkml:trace>
  <inkml:trace contextRef="#ctx0" brushRef="#br1" timeOffset="10">237-1299 2,'0'0'19,"0"0"-1,-19 7-16,19-7-2,-17 3 4,17-3 1,-22 7 0,8-4 0,14-3 0,-28 6 0,14 3-1,-5 1-2,4 4-2,-6 4 0,4-2-2,0 10-1,-2-5-2,3 4-3,1-4-5,-1-3-9,10 10 0</inkml:trace>
  <inkml:trace contextRef="#ctx0" brushRef="#br1" timeOffset="11">225-85 19,'-8'22'21,"-12"-14"0,-1 4-23,1 2-1,1 5 2,-3 4 1,-1 2-3,1-6-4,-2-2-13,13 11 0</inkml:trace>
  <inkml:trace contextRef="#ctx0" brushRef="#br2" timeOffset="12">-623-1664 2,'0'0'4,"0"0"0,0 0 0,0 0-1,0 0 0,0 0-1,0 0-1,0 0 0,0 0-1,0 0 1,0 0-1,0 0 1,0 0 0,0 0 1,0 0-1,0 0 1,0 0-1,0 0 0,0 0 0,0 0 0,0 0-1,0 0-1,1-15 1,-1 15-1,0 0 0,0 0-5,8-14-5</inkml:trace>
  <inkml:trace contextRef="#ctx0" brushRef="#br1" timeOffset="13">935-772 9,'-16'25'17,"-1"-19"-1,0 7-19,-2 3-3,0 1 3,-4 4-1,-2-5-13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06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124-6 13,'0'0'20,"14"12"-16,-14-12 0,0 0 2,0 0 0,0 0 0,0 0 1,0 0 0,0 0-2,0 0-1,0 0 0,0 0-3,0 0 1,0 0 0,0 0 1,0 0 0,0 0 0,0 0-1,0 0 1,0 0 1,0 0-1,0 0-1,0 0 0,0 0-1,0 0 0,0 0-1,0 0 1,0 0-1,0 0-1,0 0 0,0 0 1,0 0 0,0 0 0,0 0 0,0 0 0,0 0 0,0 0 0,-9 15 1,9-15-1,0 0 0,-9 20 1,9-20-1,-6 25-1,3-9 2,-2-1-1,0 5 0,1 0 0,-1 0 1,-1-1-1,0 1 0,1-2 0,-1 4 1,-3 3-1,3-5 0,-3 3 0,1-3 0,0 3 0,1-1 0,-1-4 0,2-2 0,6-16 1,-9 22-1,9-22 0,0 0 0,-8 15 1,8-15-1,0 0 1,0 0 0,0 0-1,0 0 0,0 0 0,0 0-1,0 0-1,0 0-2,0 0-1,0 0-4,0 0-6,0 0-15,12-14 1,-12 14 1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07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13 0 4,'0'0'11,"0"0"-2,0 0 1,0 0 0,0 0 1,0 0-1,0 0-1,0 0 0,0 0-1,0 0-3,0 0-1,0 0-2,0 0-1,0 0 1,-13 17-1,13-17 0,0 16 1,0-16-1,0 28 0,1-13 0,1 5 1,-2 7-1,2-2 1,-1 1-1,4 1 0,-5-1 1,3 4-1,0-4 0,1 2 0,-3-5 1,4-1 0,-5-2-1,3 1 1,-3-21 0,3 28-1,-3-28 1,2 18 0,-2-18-1,1 16-1,-1-16 1,0 0-1,0 0 1,0 0-1,0 0 0,0 0 0,0 0-1,0 0 0,0 0 0,0 0-1,0 0-2,0 0-5,0 0-9,16 0-14,-16 0 2,0 0 0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08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1 18 7,'0'0'22,"0"0"0,0 0-9,1-16-13,-1 16 0,0 0 0,0 0 1,0 0 1,0 0 1,7 30 1,-9-13 1,7 8 1,-4 3-2,4 5-1,-2-1 1,3 3-2,-2-4 0,2-2 0,-5-2 0,7 2 0,-4-7 0,0 3 1,-2-5 1,3 7-1,-4-9 0,2 4-1,-1-8 1,-1 3-1,-1-17-1,4 24 0,-4-24 0,4 17-1,-4-17 1,3 14-1,-3-14-1,0 0 0,7 14 1,-7-14-2,0 0-1,0 0-3,0 0-3,0 0-4,17 3-15,-17-3 0,0 0 0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08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1 36 35,'0'0'32,"0"0"0,0 0 0,7 21-27,-7-21-4,0 0 0,0 0-1,0 0 0,0 0-1,0 0-1,0 0-1,-7-18-3,7 18-3,0 0-5,0-16-15,0 16-1,4-23 1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09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17 0 29,'0'0'29,"-17"11"2,17-11-5,0 0-28,0 0-3,0 0-3,0 0-4,0 0-7,0 0-9,0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23.835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0 26 3,'0'0'25,"23"-3"0,-23 3-1,8-17-13,-8 17-11,0 0 2,14-8 0,-14 8 1,0 0 1,0 0 0,0 0 0,0 0 0,0 0 0,0 0-1,0 0-1,0 0-1,0 0 0,0 0 0,0 0 1,0 0-1,7 17 0,-7-17 0,10 30 0,-3-10 0,2 5 0,-3-2 0,4 5 0,-4-4 0,2 4 0,-3-3 0,1 4 0,-5-4 0,4 0 0,-2 3 0,0-5-1,0 1 0,1-2 1,-3-4-2,2-1 2,0-3-2,-3-14 1,3 21-1,-3-21-1,0 0 1,0 0-3,4 18-4,-4-18-6,0 0-16,0 0-1,0-18 1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09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-5 0 36,'11'20'30,"-11"-20"-1,12 18-5,-12-18-34,0 0-4,0 0-12,2-20-4,-2 20 0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10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-1518-1 38,'0'0'29,"-4"14"-1,4-14-3,0 0-33,0 0-3,-4 14-12,4-14-6,0 0-1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11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69 16 14,'0'0'27,"0"0"-2,0 0 2,0 0-27,10-17-2,-10 17 2,0 0 1,0 0-1,0 0 2,0 0 0,0 0 0,0 0 1,0 0-1,0 0 0,0 0 0,0 0 0,0 0 0,0 0 0,0 0-1,0 0 1,-6 17 0,6-3-1,-4 3 0,4 4 0,-1 2 0,1 3 0,-2 4 0,4 1-1,-2-4 0,0 4 1,0-3 0,0 0 0,-2-5-1,-1 4 1,0-6 0,-2 1 0,-1-2-1,1 1 1,-2-7 0,2 4 0,-1-2-1,3-2 1,3-14-1,-8 25 0,8-25 1,-3 15-1,3-15 0,-7 18 0,7-18-1,0 0-1,-6 15-1,6-15-3,0 0-3,0 0-3,8 17-10,-8-17-9,14 2 2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12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0 27 3,'0'0'25,"23"-3"0,-23 3-1,8-18-13,-8 18-11,0 0 2,14-8 0,-14 8 1,0 0 1,0 0 0,0 0 0,0 0 0,0 0 0,0 0-1,0 0-1,0 0-1,0 0 0,0 0 0,0 0 1,0 0-1,6 18 0,-6-18 0,11 30 0,-5-9 0,3 4 0,-3-1 0,4 5 0,-4-6 0,2 6 0,-4-4 0,3 6 0,-6-6 0,4 1 0,-2 2 0,0-4-1,0 0 0,0-2 1,-1-3-2,1-1 2,0-4-2,-3-14 1,3 21-1,-3-21-1,0 0 1,0 0-3,3 19-4,-3-19-6,0 0-16,0 0-1,0-19 1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13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0 0 29,'0'0'31,"17"12"-1,-17-12-1,0 0-25,0 0-5,0 0-3,0 0-3,0 0-5,0 0-8,0 0-8,0 0-1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14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-3 0 39,'1'17'31,"4"3"-3,-5-20-4,8 24-32,-8-24-13,11 17-10,3-5-1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15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376 119 9,'0'0'14,"0"0"-4,5-19-3,-5 19-2,2-14-1,-2 14-3,0-14-1,0 14 0,0 0 1,0-18-1,0 18 0,0 0 1,-2-22 1,2 22 1,0 0 1,2-16 1,-2 16-1,0 0 2,-4-17 0,4 17 0,0 0 0,0 0-1,0 0 0,0 0 0,0 0-1,0 0-1,0 0 0,0 0-1,0 0 0,0 0-1,-14 2 0,14-2 0,0 0-1,0 0 1,0 0-1,0 0 1,0 0 0,0 0-1,0 0 1,0 0 0,0 0 0,0 0 0,0 0-1,0 0 0,0 0 0,-14 3 1,14-3-1,0 0 0,0 0-1,-17 5 1,17-5-1,0 0 1,-12 23 0,12-23 0,-11 23 0,11-23 0,-13 25 1,13-25-1,-11 22 1,11-22 0,-15 16-1,15-16 1,-16 10 0,16-10-1,-17 16 1,17-16 0,-22 17-1,22-17 0,-24 19 0,24-19 0,-26 18 0,26-18 1,-28 22-1,13-11 0,1 0 0,0-2 0,14-9 1,-23 21-1,23-21 0,-17 15 0,17-15 0,-14 16 0,14-16 0,-11 15 0,11-15 0,0 0 0,-18 17 0,18-17 0,0 0-1,0 0 1,-14 15-1,14-15-2,0 0-2,0 0-1,0 0-2,0 0 0,0 0-2,0 0-7,0 0-12,0 0 1,0 0 3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16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274 144 0,'0'0'2,"7"-18"-1,-7 18 0,11-17-1,-11 17 1,17-21 0,-17 21 1,17-22 2,-17 22-1,14-20 4,-14 20-1,7-15 3,-7 15-2,0 0 1,4-18-3,-4 18 0,0 0 1,0 0-3,0 0-2,0 0 1,0 0-1,0 0-1,0 0 1,0 0-1,-3-14 1,3 14 1,0 0-1,0 0 1,0 0 1,0 0 0,0 0-1,0 0 0,0 0 0,0 0-1,-14 19 0,14-19 1,-11 22-1,11-22-1,-13 19 2,13-19-1,-15 22 1,15-22-1,-14 17 0,14-17 0,-14 12 0,14-12 0,-15 17-1,15-17 0,-14 19 0,14-19 1,-17 23-1,9-9 0,8-14 1,-19 25-1,19-25 0,-18 32 0,18-32 0,-19 24 0,19-24 0,-19 25 0,19-25 1,-16 21 0,16-21 0,-12 17 0,12-17 0,0 0-1,-18 14 1,18-14-1,-14 5 0,14-5 0,-14 12-1,14-12 1,-17 13-1,17-13 1,-16 14-1,16-14 0,-14 15 0,14-15 0,0 0-2,-13 16-1,13-16-4,0 0-6,-6 15-10,6-15-3,0 0 0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17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379 28 6,'-1'-14'11,"1"14"-1,0 0 1,-8-16-2,8 16-1,0 0 0,0 0-1,0 0-1,0 0-2,0 0 1,0 0-3,-14-1-2,14 1 1,0 0 0,0 0 0,0 0-1,0 0 1,0 0 0,0 0 0,0 0 0,0 0 0,0 0 0,-11 14 0,11-14 0,0 0 0,-22 20 0,22-20 0,-20 17 0,20-17 1,-22 20-1,22-20 1,-25 23 0,25-23-1,-28 25 1,12-11-1,-3-1 0,1 2 0,-3-2 0,6 2 0,-4-4-1,3 1 1,2-1 0,14-11-1,-18 19 0,18-19 0,-11 16 0,11-16 0,0 0 0,-10 15 0,10-15 0,0 0 1,-9 19-1,9-19 1,-11 17-1,11-17 0,0 0-1,-17 15 0,17-15 0,0 0-1,-14 19-3,14-19-5,0 0-19,0 0 1,0 0 0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18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0 0 30,'0'0'30,"0"0"-2,0 0-2,0 0-24,0 0-9,0 0 1,0 0-3,14 8-3,-14-8-3,0 0-10,28-6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24.670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0 0 29,'0'0'31,"16"11"-1,-16-11-1,0 0-25,0 0-5,0 0-3,0 0-3,0 0-5,0 0-8,0 0-8,0 0-1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19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0 16 26,'14'13'11,"-14"-13"-10,0 0-2,16-29-25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20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45 105 7,'0'0'24,"0"14"1,0-14 0,0 0-23,0 0 2,-13-14-1,13 14 1,0 0 1,0 0 0,-5-16 0,5 16 0,0 0-2,-9-17-2,9 17 0,-13-19-3,13 19-3,-9-15-5,9 15-10,9-17-9,-4-4 1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21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79 55 24,'-19'-8'30,"19"8"1,-20-16-1,20 16-25,-23-14-4,23 14-1,0 0-2,-18-17-3,18 17-5,0 0-8,0 0-12,0 0 1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22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-6 12 29,'0'0'25,"-2"13"3,2-13-1,0 0-28,0 0 1,0 0-1,0 0 0,0 0-2,0 0-1,0 0-5,0 0-5,10-19-9,4 13-3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23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0 11 33,'-2'15'24,"2"-15"-9,-3-17-13,17 8-29,-14 9-3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24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0 454 5,'0'0'8,"0"0"-1,0 0-1,0 0 1,0 0 0,14-14 0,-14 14-1,0 0 0,19-23 2,-3 16-1,-7-11 0,13 5 1,-8-9-3,9 8 1,-7-6-3,8 5 1,-10-4-1,6 5 1,-4-2-1,1 5-1,0-4 0,-1 1 0,2-3 0,3 1 0,-3-2 0,4-1 1,-1-1-1,1 1-1,-8 2 1,6 1-1,-7 2 0,-13 14 0,21-22-1,-21 22 1,18-15-1,-18 15 0,14-13-1,-14 13 1,14-9-2,-14 9 1,0 0-2,0 0-1,19-5-2,-19 5-4,0 0-7,0 0-11,0 0-2,0 0 1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25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0 59 14,'0'0'7,"0"0"-3,0 0 1,0 0 1,0 0-1,0 0-1,0 0 0,0 0 0,14-2 1,-14 2-1,0 0-1,19 3 0,-19-3 0,19 2 1,-19-2-1,22 0 1,-7-3 0,6 1 0,-1-2-1,6 2 1,-1-7-1,7 6 1,-1-7-1,5 7 0,-5-5 0,7 5 0,-7-3 0,5 2 0,-1 2-1,2 2 0,-4-2-1,0 2 0,-5 4-1,-1-1 0,-5 3 0,-2-2-1,-6 0-1,-14-4 0,17 4 0,-17-4-3,0 0-2,0 0-5,0 0-13,17-8-3,-17 8 1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26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66 0 7,'0'0'8,"0"0"-1,0 0 0,0 0 0,0 0 0,0 0-1,0 0-2,0 0 0,0 0-1,0 0 0,-6 15-2,6-15 1,0 14 0,0-14 0,2 24 0,-2-9 1,1 4 0,-2-3-1,1 4 0,-2 3 1,2 2-1,-3 2-1,1-1 0,-2-1 0,1 3 1,-4-3 0,4-2 1,-3 1-1,3-4 1,-3-1-1,4-1 0,-3-4-1,2 5 1,2-3-1,-2 1 0,3-17-1,-4 21-1,4-21 0,-4 16-1,4-16-2,0 0-3,0 0-1,0 0-6,0 0-6,0 0-8,0 0 2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27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1 18 10,'0'0'6,"9"-16"-5,-9 16 2,0 0 0,0 0 0,14-3 1,-14 3 0,0 0 0,14 14 0,-14-14 1,7 28-1,-6-12 1,4 2-1,-5 3 1,5 3-1,-5-2 1,4 3 0,-4-3 1,7 1-1,-7-1-2,6 4 1,-4 1-1,4 5 1,-6 6-2,3 2 0,-3 0-1,3 2 0,-3 0 0,0-1 0,0-6 0,2-8 0,-2-4 0,0-6-1,0-17 0,0 22-2,0-22-1,0 0-2,3 15-4,-3-15-6,0 0-8,20-4-5,-20 4 0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28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0 0 16,'14'18'10,"0"-2"-1,1 3-2,-3-1-2,1 1-2,-2 3-1,3 1-1,-3 2 0,3 2-2,-3 2 2,3-4-1,-2 3 0,1-5 0,-4-2 0,2-3-1,-11-18-3,17 28-2,-17-28-5,8 16-8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25.012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-3 0 39,'1'17'31,"4"3"-3,-5-20-4,8 24-32,-8-24-13,11 17-10,3-5-1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29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1 67 18,'0'0'22,"0"0"0,0 0-24,15 7 2,-15-7 2,24-2 2,-10-3 0,8 7-1,0-4 1,6 4-1,2-4 0,6 6 1,1-6-1,7 5 0,-5-8 1,13 7 0,-7-10 0,8 6 0,-2-7 0,5 2 0,-6-3-2,5 1-1,-4 2 0,-7 1-2,0 3-3,-11-4-2,3 14-3,-17-9-4,6 12-10,-10-1-6,-15-9 1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30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6 8 10,'-4'-14'6,"4"14"0,0 0 0,0 0 0,0 0 0,0 0-1,0 0 0,0 0-2,0 0 0,0 0 0,0 0 0,0 0 0,0 0 0,0 0 0,0 0-1,0 0 1,0 19-2,2-3 1,3 2-2,-1 2 1,3 7 0,-1-2-1,2 7 2,-2-4 1,2 3-1,-4-6 0,4 6 1,-5-3-1,3 2 2,-4-1-2,4-3 0,-1 1 0,1-1 0,-1-4-1,0 0-1,-1-5-1,-1 0-1,5-2-3,-8-15-3,11 27-7,-11-27-13,20 6 1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31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1 16 118,'26'0'1,"2"-2"1,2 2-1,0-2-1,0-1 1,-2 0-1,-2 2 0,-2-2 0,-4 4 0,-3-2 0,-17 1 1,22-2-2,-22 2 1,0 0-2,0 0-1,0 0-3,0 0-3,0 0-7,0 0-8,0 0-5,0 0 1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32"/>
    </inkml:context>
    <inkml:brush xml:id="br0">
      <inkml:brushProperty name="width" value="0.06667" units="cm"/>
      <inkml:brushProperty name="height" value="0.06667" units="cm"/>
      <inkml:brushProperty name="color" value="#00B050"/>
      <inkml:brushProperty name="fitToCurve" value="1"/>
    </inkml:brush>
  </inkml:definitions>
  <inkml:trace contextRef="#ctx0" brushRef="#br0">7 107 13,'0'0'-2,"5"-14"2,-5 14 1,5-14 3,-5 14 1,0-16 1,0 16 1,0-14 0,0 14 1,-3-14-1,3 14-1,0 0 0,-4-14 0,4 14 1,0 0-1,0 0 0,0 0 0,-11-17 0,11 17-1,0 0-1,0 0 0,0 0-2,0 0 1,0 0-1,0 0-1,0 0-1,0 0 1,0 0-2,0 0 1,0 0-1,0 0 1,0 0 0,22-5 0,-22 5 1,24 5-1,-9-2 1,4-1-1,2-2 1,0 0 0,3 1 0,3-1 0,-1-1-1,1 1 1,-1-2-1,-1 2 1,-3-2-1,0 2 0,-5 0 0,-1 0 0,-2 0 1,-14 0-1,22 0 0,-22 0 0,16-3 0,-16 3 1,0 0-1,14-1 0,-14 1 0,0 0 0,0 0 0,0 0 0,0 0 1,0 0-2,15 1 1,-15-1 0,0 0-2,0 0 2,0 0-1,14-1 0,-14 1-2,0 0-3,0 0-9,0 0-15,0 0-1,0 0 2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33"/>
    </inkml:context>
    <inkml:brush xml:id="br0">
      <inkml:brushProperty name="width" value="0.06667" units="cm"/>
      <inkml:brushProperty name="height" value="0.06667" units="cm"/>
      <inkml:brushProperty name="color" value="#00B050"/>
      <inkml:brushProperty name="fitToCurve" value="1"/>
    </inkml:brush>
  </inkml:definitions>
  <inkml:trace contextRef="#ctx0" brushRef="#br0">1 557 15,'0'0'4,"3"-15"-4,-3 15 2,9-22 2,-9 22 1,10-25 1,-10 25 1,9-26 1,-9 26-1,11-33 0,3 14-2,-3-3 1,8 5-3,-6-5 0,7 2 0,-3-2 0,8 4-1,-4-3 1,1 4-1,-2 0 1,2 0 0,-3-2 0,1 4 0,-2-7 0,-3 5-1,0-5 1,0 7-1,-4-7-1,2 5 0,-2-2-1,-2 5-2,-9 14-2,14-27-3,-14 27-5,11-15-9,-11 15-8,0 0 1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34"/>
    </inkml:context>
    <inkml:brush xml:id="br0">
      <inkml:brushProperty name="width" value="0.06667" units="cm"/>
      <inkml:brushProperty name="height" value="0.06667" units="cm"/>
      <inkml:brushProperty name="color" value="#00B050"/>
      <inkml:brushProperty name="fitToCurve" value="1"/>
    </inkml:brush>
  </inkml:definitions>
  <inkml:trace contextRef="#ctx0" brushRef="#br0">0 0 6,'0'0'18,"0"0"2,22 9-22,-22-9-1,25 6 2,-4-3 1,-1 0 1,5 2 0,0 2 0,2 0 0,5-1 0,1 1 1,5-4-1,-2 1 0,3-3 0,-2-2 0,2-3-1,1 1 0,-6-1-4,2-1-8,6 8-9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35"/>
    </inkml:context>
    <inkml:brush xml:id="br0">
      <inkml:brushProperty name="width" value="0.06667" units="cm"/>
      <inkml:brushProperty name="height" value="0.06667" units="cm"/>
      <inkml:brushProperty name="color" value="#00B050"/>
      <inkml:brushProperty name="fitToCurve" value="1"/>
    </inkml:brush>
  </inkml:definitions>
  <inkml:trace contextRef="#ctx0" brushRef="#br0">0 0 9,'0'0'22,"16"17"1,-16-17-21,0 0-1,0 0 1,0 0 1,0 0 0,0 0 1,0 16 0,0-16 1,0 0-1,12 14 1,-12-14-1,13 22-1,-13-22 0,17 20-1,-8-6 1,-9-14-2,19 31 1,-8-14-1,0 2 1,-2-4-1,2 6 0,-3-4 1,1 1 0,-2-2 0,0 0 0,-7-16 0,10 23-1,-10-23 1,6 22-1,-6-22 0,6 17 0,-6-17 0,7 22-1,-7-22 0,7 18 0,-7-18 0,7 16 0,-7-16-1,0 0 1,0 0-1,9 14 0,-9-14 0,0 0-2,0 0 0,0 0-1,0 0-3,0 0-6,0 0-10,0 0-6,0 0 1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36"/>
    </inkml:context>
    <inkml:brush xml:id="br0">
      <inkml:brushProperty name="width" value="0.06667" units="cm"/>
      <inkml:brushProperty name="height" value="0.06667" units="cm"/>
      <inkml:brushProperty name="color" value="#00B050"/>
      <inkml:brushProperty name="fitToCurve" value="1"/>
    </inkml:brush>
  </inkml:definitions>
  <inkml:trace contextRef="#ctx0" brushRef="#br0">0 26 6,'0'0'16,"0"0"-13,0 0-1,20-11 1,-4 9 1,-16 2 0,33-6 1,-16 3 0,5 3 0,0-3 0,1 5-1,2-4 1,2 4-1,-4-2 0,4 1 0,-4-2-1,6 2 1,-7-1-2,3 0 1,-4 0-2,3 2 0,-4-1-1,2 2 1,-5-1-1,1-2 0,-3 1-1,-15-1 0,22 4-2,-22-4-1,14 1-5,-14-1-4,0 0-12,0 0 0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37"/>
    </inkml:context>
    <inkml:brush xml:id="br0">
      <inkml:brushProperty name="width" value="0.06667" units="cm"/>
      <inkml:brushProperty name="height" value="0.06667" units="cm"/>
      <inkml:brushProperty name="color" value="#00B050"/>
      <inkml:brushProperty name="fitToCurve" value="1"/>
    </inkml:brush>
  </inkml:definitions>
  <inkml:trace contextRef="#ctx0" brushRef="#br0">0 296 18,'0'0'19,"0"0"-16,0 0 1,0 0 2,9 14-1,-9-14 1,0 0 1,0 0 0,0 0-1,0 0 1,0 0-1,8-24 0,-8 24-1,14-20 0,0 9-1,-4-9 0,5 1-2,0-2 0,5 1-1,-3-4-1,4 2 1,-1 2 0,0 0-1,1 6 0,-2 2 0,-4-1 0,-15 13 0,24-15 1,-24 15-1,14-8 0,-14 8-1,0 0-1,0 0-2,0 0-4,6-14-8,-6 14-15,0 0 1,8-14 0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38"/>
    </inkml:context>
    <inkml:brush xml:id="br0">
      <inkml:brushProperty name="width" value="0.06667" units="cm"/>
      <inkml:brushProperty name="height" value="0.06667" units="cm"/>
      <inkml:brushProperty name="color" value="#00B050"/>
      <inkml:brushProperty name="fitToCurve" value="1"/>
    </inkml:brush>
  </inkml:definitions>
  <inkml:trace contextRef="#ctx0" brushRef="#br0">65 176 8,'-16'-20'0,"7"4"-2,6 1 2,3 1 3,0-2 0,6 2 1,-1 0-1,3 0 1,-2-1 0,-6 15 0,17-24-2,-17 24 1,8-14-2,-8 14 1,0 0 0,9 14 1,-10 13 0,-10 9-2,5 10 2,-8 9-3,3 7 3,-5 3-1,5 4 2,-3-10 0,8-1 1,-1-10-1,7 0 1,0-9 0,7 0 0,-3-8-2,6 0-1,-4-7-2,3 2 0,5-4-1,-3-5 0,3 2-1,-14-19-1,19 22-5,-19-22-3,14 11-6,-14-11-8,0 0 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26.422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377 119 9,'0'0'14,"0"0"-4,4-19-3,-4 19-2,2-14-1,-2 14-3,0-14-1,0 14 0,0 0 1,0-19-1,0 19 0,0 0 1,-2-21 1,2 21 1,0 0 1,2-16 1,-2 16-1,0 0 2,-3-17 0,3 17 0,0 0 0,0 0-1,0 0 0,0 0 0,0 0-1,0 0-1,0 0 0,0 0-1,0 0 0,0 0-1,-14 2 0,14-2 0,0 0-1,0 0 1,0 0-1,0 0 1,0 0 0,0 0-1,0 0 1,0 0 0,0 0 0,0 0 0,0 0-1,0 0 0,0 0 0,-15 3 1,15-3-1,0 0 0,0 0-1,-17 4 1,17-4-1,0 0 1,-12 24 0,12-24 0,-11 23 0,11-23 0,-13 25 1,13-25-1,-11 22 1,11-22 0,-15 15-1,15-15 1,-16 11 0,16-11-1,-17 16 1,17-16 0,-22 17-1,22-17 0,-23 19 0,23-19 0,-27 18 0,27-18 1,-28 22-1,14-11 0,0 0 0,0-2 0,14-9 1,-24 20-1,24-20 0,-17 16 0,17-16 0,-14 16 0,14-16 0,-11 15 0,11-15 0,0 0 0,-17 17 0,17-17 0,0 0-1,0 0 1,-14 14-1,14-14-2,0 0-2,0 0-1,0 0-2,0 0 0,0 0-2,0 0-7,0 0-12,0 0 1,0 0 3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39"/>
    </inkml:context>
    <inkml:brush xml:id="br0">
      <inkml:brushProperty name="width" value="0.06667" units="cm"/>
      <inkml:brushProperty name="height" value="0.06667" units="cm"/>
      <inkml:brushProperty name="color" value="#00B050"/>
      <inkml:brushProperty name="fitToCurve" value="1"/>
    </inkml:brush>
  </inkml:definitions>
  <inkml:trace contextRef="#ctx0" brushRef="#br0">0 40 2,'0'0'24,"0"0"1,0 0 0,14-2-21,-14 2-4,27-7 1,-13 5 0,5-1 0,3 0 1,3 0-1,3 3 0,-2-3-1,4 3 1,0 0 0,1-2-1,-1 0 1,0 1-1,-5-4 0,0 4 1,-3-1-1,-2 2 0,2-1-2,-7-1 1,4 2 0,-19 0-3,28 6-1,-28-6-5,18 0-7,-18 0-7,0 0-1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55.440"/>
    </inkml:context>
    <inkml:brush xml:id="br0">
      <inkml:brushProperty name="width" value="0.06667" units="cm"/>
      <inkml:brushProperty name="height" value="0.06667" units="cm"/>
      <inkml:brushProperty name="color" value="#00B050"/>
      <inkml:brushProperty name="fitToCurve" value="1"/>
    </inkml:brush>
  </inkml:definitions>
  <inkml:trace contextRef="#ctx0" brushRef="#br0">7 15 16,'0'0'9,"0"0"-1,-8-16 0,8 16-2,0 0-1,0 0-2,0 0-1,0 0 1,-2 21-1,9-6 0,-1 9 1,3-1-1,2 8 1,0 0 0,-3 2-2,0-3 0,-3-1 0,-2-1-1,-3-3 0,0-2 1,0-2-2,-3-6-1,6 1-4,-3-16-9,0 18-9,15-4 0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28.31858" units="1/cm"/>
          <inkml:channelProperty channel="Y" name="resolution" value="28.36879" units="1/cm"/>
        </inkml:channelProperties>
      </inkml:inkSource>
      <inkml:timestamp xml:id="ts0" timeString="2013-06-26T12:32:55.441"/>
    </inkml:context>
    <inkml:brush xml:id="br0">
      <inkml:brushProperty name="width" value="0.06667" units="cm"/>
      <inkml:brushProperty name="height" value="0.06667" units="cm"/>
      <inkml:brushProperty name="color" value="#00B050"/>
      <inkml:brushProperty name="fitToCurve" value="1"/>
    </inkml:brush>
  </inkml:definitions>
  <inkml:trace contextRef="#ctx0" brushRef="#br0">1 0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28.139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274 144 0,'0'0'2,"6"-18"-1,-6 18 0,11-18-1,-11 18 1,17-20 0,-17 20 1,17-22 2,-17 22-1,14-20 4,-14 20-1,7-15 3,-7 15-2,0 0 1,4-18-3,-4 18 0,0 0 1,0 0-3,0 0-2,0 0 1,0 0-1,0 0-1,0 0 1,0 0-1,-3-14 1,3 14 1,0 0-1,0 0 1,0 0 1,0 0 0,0 0-1,0 0 0,0 0 0,0 0-1,-14 19 0,14-19 1,-11 22-1,11-22-1,-12 19 2,12-19-1,-16 21 1,16-21-1,-14 18 0,14-18 0,-14 12 0,14-12 0,-14 17-1,14-17 0,-14 19 0,14-19 1,-18 23-1,11-9 0,7-14 1,-19 25-1,19-25 0,-19 31 0,19-31 0,-19 25 0,19-25 0,-18 25 0,18-25 1,-16 20 0,16-20 0,-13 17 0,13-17 0,0 0-1,-17 14 1,17-14-1,-14 5 0,14-5 0,-14 13-1,14-13 1,-17 12-1,17-12 1,-16 14-1,16-14 0,-14 16 0,14-16 0,0 0-2,-12 15-1,12-15-4,0 0-6,-7 16-10,7-16-3,0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29.299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380 28 6,'-2'-14'11,"2"14"-1,0 0 1,-7-16-2,7 16-1,0 0 0,0 0-1,0 0-1,0 0-2,0 0 1,0 0-3,-15-1-2,15 1 1,0 0 0,0 0 0,0 0-1,0 0 1,0 0 0,0 0 0,0 0 0,0 0 0,0 0 0,-10 14 0,10-14 0,0 0 0,-22 20 0,22-20 0,-21 17 0,21-17 1,-22 20-1,22-20 1,-25 24 0,25-24-1,-28 25 1,13-11-1,-4-2 0,0 4 0,-1-4 0,4 4 0,-3-5-1,4 1 1,1-1 0,14-11-1,-19 19 0,19-19 0,-11 15 0,11-15 0,0 0 0,-10 16 0,10-16 0,0 0 1,-9 19-1,9-19 1,-11 17-1,11-17 0,0 0-1,-17 15 0,17-15 0,0 0-1,-14 19-3,14-19-5,0 0-19,0 0 1,0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30.653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0 0 30,'0'0'30,"0"0"-2,0 0-2,0 0-24,0 0-9,0 0 1,0 0-3,14 8-3,-14-8-3,0 0-10,28-6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30.918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0 15 26,'14'13'11,"-14"-13"-10,0 0-2,16-28-25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35.722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44 105 7,'0'0'24,"0"14"1,0-14 0,0 0-23,0 0 2,-12-14-1,12 14 1,0 0 1,0 0 0,-5-16 0,5 16 0,0 0-2,-9-17-2,9 17 0,-13-19-3,13 19-3,-9-15-5,9 15-10,9-17-9,-4-4 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0:15.576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77350C"/>
      <inkml:brushProperty name="fitToCurve" value="1"/>
    </inkml:brush>
  </inkml:definitions>
  <inkml:traceGroup>
    <inkml:annotationXML>
      <emma:emma xmlns:emma="http://www.w3.org/2003/04/emma" version="1.0">
        <emma:interpretation id="{D734ED00-5B3A-4E07-A638-81FDB121CB58}" emma:medium="tactile" emma:mode="ink">
          <msink:context xmlns:msink="http://schemas.microsoft.com/ink/2010/main" type="writingRegion" rotatedBoundingBox="9947,8307 15237,8677 14953,12745 9663,12376">
            <msink:destinationLink direction="with" ref="{878A1848-CBA6-4EB5-B5BC-4FAC1B44FA42}"/>
          </msink:context>
        </emma:interpretation>
      </emma:emma>
    </inkml:annotationXML>
    <inkml:traceGroup>
      <inkml:annotationXML>
        <emma:emma xmlns:emma="http://www.w3.org/2003/04/emma" version="1.0">
          <emma:interpretation id="{71FD02DA-BB3A-4550-8BED-3C1BCFCCB6BA}" emma:medium="tactile" emma:mode="ink">
            <msink:context xmlns:msink="http://schemas.microsoft.com/ink/2010/main" type="paragraph" rotatedBoundingBox="9947,8307 15203,8674 14919,12743 9663,1237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83224C9D-40A8-4A84-A02B-CE720B28C5DF}" emma:medium="tactile" emma:mode="ink">
              <msink:context xmlns:msink="http://schemas.microsoft.com/ink/2010/main" type="inkBullet" rotatedBoundingBox="9932,8526 9939,8527 9936,8556 9929,8555"/>
            </emma:interpretation>
            <emma:one-of disjunction-type="recognition" id="oneOf0">
              <emma:interpretation id="interp0" emma:lang="en-US" emma:confidence="0">
                <emma:literal>•</emma:literal>
              </emma:interpretation>
            </emma:one-of>
          </emma:emma>
        </inkml:annotationXML>
        <inkml:trace contextRef="#ctx0" brushRef="#br0">935-772 9,'-16'25'17,"-1"-19"-1,-1 7-19,0 3-3,-1 1 3,-5 4-1,-1-5-13</inkml:trace>
      </inkml:traceGroup>
      <inkml:traceGroup>
        <inkml:annotationXML>
          <emma:emma xmlns:emma="http://www.w3.org/2003/04/emma" version="1.0">
            <emma:interpretation id="{E3E7E133-880A-449A-BD0E-C549A7D4FC15}" emma:medium="tactile" emma:mode="ink">
              <msink:context xmlns:msink="http://schemas.microsoft.com/ink/2010/main" type="line" rotatedBoundingBox="9984,8310 15203,8674 14919,12743 9700,12379"/>
            </emma:interpretation>
          </emma:emma>
        </inkml:annotationXML>
        <inkml:traceGroup>
          <inkml:annotationXML>
            <emma:emma xmlns:emma="http://www.w3.org/2003/04/emma" version="1.0">
              <emma:interpretation id="{870E804E-ADD8-45B3-BEEC-541CCC625426}" emma:medium="tactile" emma:mode="ink">
                <msink:context xmlns:msink="http://schemas.microsoft.com/ink/2010/main" type="inkWord" rotatedBoundingBox="9984,8310 15203,8674 14919,12743 9700,12379"/>
              </emma:interpretation>
              <emma:one-of disjunction-type="recognition" id="oneOf1">
                <emma:interpretation id="interp1" emma:lang="en-US" emma:confidence="0.5">
                  <emma:literal>Dissociate.</emma:literal>
                </emma:interpretation>
                <emma:interpretation id="interp2" emma:lang="en-US" emma:confidence="0">
                  <emma:literal>Dissociate:</emma:literal>
                </emma:interpretation>
                <emma:interpretation id="interp3" emma:lang="en-US" emma:confidence="0">
                  <emma:literal>Disseminator:</emma:literal>
                </emma:interpretation>
                <emma:interpretation id="interp4" emma:lang="en-US" emma:confidence="0">
                  <emma:literal>Disseminate.</emma:literal>
                </emma:interpretation>
                <emma:interpretation id="interp5" emma:lang="en-US" emma:confidence="0">
                  <emma:literal>Dissociated.</emma:literal>
                </emma:interpretation>
              </emma:one-of>
            </emma:emma>
          </inkml:annotationXML>
          <inkml:trace contextRef="#ctx0" brushRef="#br1" timeOffset="-14051.8037">-615 1942 2,'0'0'7,"-15"17"-2,15-17-2,-15 19 0,15-19-1,0 0 0,-17 22-1,17-22 0,-5 17 0,5-17-1,1 14 2,-1-14-1,0 0 0,10 16 1,-10-16 0,0 0 1,0 0 1,11 15-1,-11-15 0,0 0 0,0 19 0,0-19 0,-3 18-1,3-18 1,-8 24-1,8-24 2,-11 18-1,11-18 1,-9 15 0,9-15 2,0 0-1,-8 15-1,8-15 0,0 0 0,0 0-1,0 0 1,0 0-1,0 0 1,0 0-1,0 0 0,0 0 1,0 0 0,0 0 0,0 0 0,0 0 0,0 0-2,0 0 1,4-19-1,-2 5 0,3 0 0,-2-3-2,3 0 1,-1-2 0,1 1 0,0-2 0,2 1 0,0 2 0,1-7 0,-1 4 0,0-2 0,0 0 0,-2 7-1,-1-4 1,-1 1-1,-1 0 1,1 4-2,0-1 2,-1 1-1,-3 14 1,7-25-1,-3 11 1,-4 14-1,5-20 1,-5 20-1,2-16 2,-2 16-1,1-15 0,-1 15-1,0 0 1,0 0 0,-4-16-1,4 16 0,0 0 1,-5-14-2,5 14 2,0 0-1,1-16 0,-1 16 0,0 0 1,4-18-1,-4 18 0,0 0 0,4-22 0,-4 22 0,2-14 0,-2 14 0,1-19 0,-1 19 1,3-18-2,-3 18 1,2-18-1,-2 18 1,3-21-1,-3 21 1,3-22-1,-3 22 1,2-24 0,-2 24 1,1-24 0,-1 24-1,2-25 0,-2 25 0,2-24 1,-2 24-1,0-25 1,0 11-1,0 14 0,0-25 0,0 25 0,0-23 0,1 8 0,-1 15 0,3-25 0,-3 25 0,5-27 1,-4 12-1,3 1 0,-1-4 0,0 1 1,-2 0-2,1-2 1,1 1 0,-3 4 1,2-5-1,-2 2 1,0-2-1,0 2 0,-2 0-1,2 17 2,0-25-2,-1 10 1,1 15-1,0-27 1,0 27 0,1-25 0,1 8 1,-1-2-1,1 1 0,1-4 0,-1 3 0,-1-4 0,1 3 0,-1 1 0,1-1 0,-2 3 0,0-2 0,0 2 0,0 0 0,0 1 1,-2-3-1,2 1 0,-4 2 0,2-3 0,-1 4 1,-2-1-1,4-1 1,-1 2-1,-1-3 1,0 1-2,4-3 3,-1 3-3,0-5 1,0 2 0,0-2 0,-1-1 0,-1 3 0,1-2 0,-1 3 0,-1-3 0,1 0 1,-1 1-1,0-1 0,2 3 0,-1-1 1,0 0-1,1-2 0,-1 2 0,2-2 0,-3 5 0,3 0 0,-1-1 0,-1-2 0,2 0 0,-2-2 0,1-3 0,-1 3 0,2-4 0,2 1 0,-1-3-1,-1 3 1,0-3 0,2 3 0,-2 2 0,0-2 0,-2 2 1,-1-5-2,2 4 1,-2-1-1,-2-3 1,0 2 1,-1-2 0,1 1-1,1 2 1,-3 0 0,1 4 0,1-3 0,2 4 0,2 1-1,1-1-1,1 0 1,2-2 0,2 3-1,3-4 1,0 3 0,1 0 0,-3-4 0,2 2 0,0 2 0,-3-3 0,-1 1 1,-2-1-1,1-1 0,-1 3 0,-2 0-1,0 1 2,0-2-1,1 4 0,-1-4-1,0 3 1,0-1 0,2 3 0,-2-2 0,0 0 0,0 4 0,1-1 0,-1 16-1,2-25 1,-2 25 0,-2-25 0,2 11 0,0 14 0,-1-26 0,-1 9 0,2 1 0,-1 1 0,1 1 0,0 14 0,0-27 0,0 27 0,-3-25 0,3 25 0,-4-17 0,4 17 0,-3-20 0,3 20 0,-1-17 1,1 17-1,-2-14 0,2 14 0,2-19 1,-2 19-1,0-15 1,0 15-1,0-19 1,0 19-1,1-17 0,-1 17 0,-3-21 0,3 21 1,-3-17-1,3 17-1,-3-18 1,3 18 0,-6-19 1,6 19-1,-5-14 0,5 14 0,-8-14 0,8 14 0,-5-14 0,5 14 0,0 0-1,0 0 1,-4-16 1,4 16-1,0 0-1,0 0 1,0 0 0,0-14-1,0 14 1,0 0 0,0 0 1,4-15-2,-4 15 2,0 0-1,0 0 1,0 0-1,2-20 0,-2 20 0,-2-16 0,2 16 0,-1-19 0,-2 5 1,3 14-2,-2-22 1,2 22 0,-1-18 0,1 18 0,-2-14 0,2 14-1,0 0 1,14-17-1,-14 17 1,20-10-1,-5 7 1,2 3 0,3 2-1,0-1 2,5 4-2,5 3 1,3 0 1,6 1-1,3-3 0,5 3 0,3-2 0,3 4 0,1-4 1,2 1-1,3 3 0,-5 0 0,0 0 0,1-3 0,0 4 0,0-1 0,-1-2 0,-1-1 0,-1-2 0,3-3 0,1 1 0,0 0 0,-1-2 0,0-1 0,1 4 0,-1-2 0,-2-3 0,0 6 0,-1 1 0,-2-1 1,-2 2-1,-1-2 0,-1-1 0,-1-1 0,-1 6 0,0-4 0,0-3 0,-1 0 0,0-1 0,-1-1 0,-2 1 0,3 1 1,-4 0-1,-2-3 0,1 3 0,-2 0 0,0 0 0,0 2 0,0-2 0,0 0 0,3-3 0,1 0 0,3 0 0,2 2 0,0-4 1,4 1-1,1 1 1,2-5-1,1 5 0,0 0 0,0 0 0,0-2 0,2 4 0,-2-2 0,2 1 0,-2 1 0,0 0 0,-1-2 0,0 0 0,1 0 0,-2-5 0,6 3 0,-4 1 0,-2-1 1,4-1-1,-2 2 1,2-3-1,0 1 0,0 5 1,-4-4-3,1 1 3,1-2-1,2 1 0,-4-1-1,-2 0 2,-2 1-2,0 2 1,-3-3 2,-4 2-2,2-1 0,-6 1 0,-1 1 0,-1 0 0,-1 0 0,-3-4 0,-2 3 1,-1-2-1,-7 3 0,2-2 0,-7 1 0,1-1 0,-16 2 1,16-5-1,-16 5 0,0 0 0,0 0 0,0 0 1,0 0-1,0 0 0,0 0 0,0 0 0,0 0 0,14 4 0,-14-4 0,0 0-1,0 0 1,0 0 0,0 0 0,0 0 0,0 0 1,0 0-2,0 0 2,0 0-1,0 0 0,0 0 0,0 0 0,0 0 0,0 0-1,0 0 1,0 0 0,0 0 0,0 0 0,0 0 0,0 0 0,0 0 0,0 0 0,0 0 0,0 0-1,0 0 1,0 0 0,0 0-1,0 0 1,0 0 0,0 0 0,0 0 0,0 0 1,-14 0-2,14 0 2,0 0-2,-16-4 2,2 4-1,-5 2 0,-7-2 0,-9 2 0,-12 1 1,-11 0-3,-10 6 2,-15 0-1,-8 1 1,-11 1-1,-7 3 1,-7 1-1,-1 2 0,-4 2 2,-2 0-2,1-7 1,-2 2-1,2 0 0,0-4 1,0 0 0,0 1-1,0-3 1,-1 0 0,-1 1 0,-1-1 0,-2 0 0,-1 1 0,3-7 0,3 2 0,3 1 0,6-3 0,7-1 0,6 1 0,9-1-1,8 2 1,7-1 0,4 0-1,1-2 1,7 6 1,8-3-2,3-5 1,4 4 0,4-2-1,7 1 1,9 1 0,4-2 0,6-3 0,3 3 0,16 0 1,-15 3-2,15-3 1,0 0 0,0 0-1,0 0 0,0 0 0,0 0 0,0 0 0,0 0 0,0 0 0,0 0-1,0 0 1,0 0 0,0 0 1,0 0-1,0 0 1,0 0-1,14-17 1,-14 17 0,0 0 0,0 0 0,0 0 0,0 0 1,0 0-1,0 0 0,0 0 1,0 0-2,0 0 2,0 0-1,0 0 0,-14-14 0,14 14 0,0 0 0,0 0 0,-21-16 0,21 16-1,-15-9 2,15 9-2,-22-13 1,22 13 0,-24-10 0,24 10 0,-25-8 0,25 8 0,-20-6 0,20 6 1,-14-7 0,14 7 0,0 0 0,-14-15-1,14 15 0,0 0 0,-16-24 1,16 24-2,-16-18 2,16 18-1,-26-17 0,10 6 1,1 1-1,-6 4 0,2 3 0,-1-2 0,0 2 0,1 0 0,0 5 0,2-4 0,0 2 1,17 0-2,-19 0 2,19 0-2,0 0 1,-14 2 0,14-2 0,0 0 0,0 0 0,0 0 0,17-13 0,-17 13 0,19-6 0,-19 6 0,27-12 1,-12 7-1,1-1-1,-16 6 1,25-10 0,-25 10 0,22-12 1,-22 12-1,0 0-1,15-9 1,-15 9 1,0 0-1,0 0 0,0 0 0,0 0 0,0 0-1,7-16 1,-7 16 0,0 0 0,0 0 0,0 22 1,0 1-1,1 5-2,1 5 2,-2 7-1,1 7 1,2 3-1,-1 3 1,0 7-2,1-3 2,-2-1 1,1 1-1,-1 1 0,1-4 0,-2 2 0,0-1 0,2-2 0,-4 0 0,2 0 0,-2 1 0,1 4-1,-2-4 1,3-1 0,-2-1 0,1-4-1,1-1 1,1-2-1,-1-5 1,0-2 1,0 7 0,-3-6-1,0 4 0,-3 2 0,-4 5 0,-1 3 1,-1 0-1,-1 2 1,2-9-2,0 4 1,-1-2 0,6-2 1,-5-6-1,6-3 1,0-1-1,1-2-1,-3 1 1,3 4-1,1 0 2,-4 1-2,6 5 2,-1-1-2,1-1 1,1 1 0,1-10 0,1 0 1,1-2-2,0-3 2,0-4-2,-1 6 1,-1-1 0,2 1 0,-1 8 0,3-2 1,-2 2-1,1-1 0,1-4 0,1-3 0,-4-5 1,4-1-1,-1-6 0,-2 1-1,0-1 3,-1-2-2,1 2 1,-3 1 0,3-1 0,-3-2-1,-3 5 1,3-4-1,0 1-1,-2-3 2,-1-2-1,2 0-2,1-14 2,0 28 1,0-28-1,0 23 0,0-23 0,-2 25 0,2-25 0,2 26 0,-4-12 0,0 0 0,2 2 1,0-16-1,-1 26 0,1-26 0,-3 28 0,0-10 0,1-1 0,0 0 0,-1 0 0,-3 3 0,1-1 0,-1 0 0,0-4 0,6-15 1,-9 25-1,9-25 0,0 0 0,-15 16 0,15-16 0,0 0 0,0 0 0,0 0 0,0 0 1,-9 14-1,9-14 0,0 0 0,0 0 0,0 0 1,0 0-1,0 0-1,0 0 1,0 0 0,-3 14 0,3-14 0,0 0 0,0 0-1,0 0 1,0 0 1,0 0-1,0 0 0,0 0 0,0 0 0,0 0 1,0 0 1,0 0-1,0 0 1,0 0-1,-3-22 1,3 22-1,-5-25 0,2 6 0,-2-6-1,2 2 0,-2 0-1,4-2 1,1-2 0,1-1 1,4-5-2,3-2 1,3-4 0,0-8-1,3 2 1,-5-5-1,2 2 2,-3-8-3,1 1 2,-5-1 0,-1 0 0,-3 0 1,1-2-1,-1 4 0,0-4 0,3 5 0,-3 2 0,5 1 0,-3 5 0,1 2 0,0 4 0,3 3 0,-1 2-1,3 2 2,-2 0 0,3 4 0,2 1-1,2 1 0,-4-1 0,2-1 0,-1 2 1,-3-2-2,-2 1 0,-2-2 1,-3-6 1,0 3-1,-3 1 0,-2-4 0,-1 1 1,0 0-1,0 1 0,-1 0-1,3 4 1,-1 2 0,0 2 0,2 4-1,0-4 1,0 3 0,-2-3 0,0 5 1,1-4-2,-2 1 1,-1-5 0,-2 2 0,1-1-1,-1 2 1,2 2 0,-2 0 0,0-4 0,2 4-1,6 1 1,1-9 1,1 6 0,4-8-1,-2 2 1,2-5-1,3 2 1,-4-3-1,0 1 1,0 6-1,-2-3 0,-4 5 0,4-3 1,-2 5-2,-2-1 1,2 2 0,0 2 0,-1-3 0,1-1 0,3 5 0,-3 1-1,0-1 1,0 0 0,0 0 0,-2 2 0,2 0 0,0 4 0,-4-3 0,4 19 0,-2-23 0,2 23 0,-3-20 0,3 6 1,0 14-1,-3-17 0,3 17 0,-3-22 0,3 22 0,-2-17 0,2 17 0,0 0-1,-2-14 1,2 14 0,0 0 0,0 0 0,0 0 0,0 0 0,0 0 0,0 0 0,0 0-1,0 0 1,0 0-1,0 0 2,0 0-2,0 0 1,0 0 0,-4-16 1,4 16-1,0 0 0,-10-18 0,10 18 0,-9-18 0,9 18 0,-8-17 0,8 17-1,0 0 0,0 0 1,0 0 0,0 0 0,0 0-1,0 0 1,0 0-1,-6 17 1,6-1-1,3 7 1,-1 7 0,-1 9 0,1 6-1,-2 8 2,0 3-2,-2 3 2,1 2-1,-2-2 0,-2 0 0,-1 2 1,1 0-1,-1-5-1,1 0 1,-1-3-1,3 0 1,-2 0-1,2 1 0,0 1 0,-1-6 0,3 1 2,-2-6-1,-2 2 0,2-5 0,0-1 0,-2-4 1,0-6 0,1 3-2,-3-4 1,1-1 0,0 2 0,-2 2 1,-1 0-1,3-1-1,-1-2 1,1 1 1,1-1-1,4 4 1,2-6-1,1-2 0,4-2 2,0-1-2,1-1-1,0 0 1,3 1-1,-1 1 1,-3 0-2,5 2 2,-3 2-2,-1-4 1,0 7 2,1-1-1,0 1 0,-2-2 0,0 0 0,1 0 0,-1-5 0,0 5 0,1-6 1,-1 1-2,2 1 1,-2 1 1,0 3-1,-1-2-1,1 5 2,-1 0-1,-1 1 0,-2-4 0,0 0 0,-1 1 0,1-5 0,-2-4 0,3-2 0,-5 1 0,2 0 0,3 1 0,-3 2 0,4-5 0,-4 2 0,1 4 2,-2-1-3,1 0 2,-2-2-1,-1-1 2,3-1-3,-3 1 2,1 0-1,1-2 0,1-2 1,0 2-1,0-3 0,0-14-1,1 21 1,-1-21 0,2 17 0,-2-17 0,0 0 0,0 0 0,0 0 0,1 17 1,-1-17-1,0 0 1,0 0-1,0 0 0,0 0 0,0 0 0,0 0 0,0 0 0,0 0 0,-4 15 1,4-15-2,0 0 2,0 0-1,-7 16 0,7-16 0,0 0-1,0 0 1,0 0 0,-17 23 0,17-23-1,-23 24 2,5-9-1,-2 1 0,-3 3 0,-4-2 0,-1 0 0,1-3 1,2 0-1,2-2 0,2 1 0,1-1 0,3 2 0,1-1 0,2 2 0,14-15 0,-23 27 0,23-27 0,-17 22 0,17-22-1,-10 17 1,10-17 0,0 0 0,0 0 0,0 0 0,0 0 0,0 0 0,0 0 0,0 0 0,0 0 0,0 0 0,0 0 0,0 0 0,0 0 0,13 14 0,-13-14 0,0 0 0,18 7 0,-18-7 0,19 13 1,-19-13-2,24 5 1,-24-5 0,22 6 0,-22-6 0,20 6 0,-20-6 0,16 8-1,-16-8 1,14 8 0,-14-8 0,0 0 1,18 9-2,-18-9 2,16 0-1,-16 0 0,16-2 0,-16 2 0,17-3 0,-17 3 0,19 0 0,-19 0 1,18-4-1,-18 4-1,19-5 1,-19 5 0,24-8 0,-7 2 0,2 3 0,1-2 0,0-4-1,2 1 2,2 3-1,-1 1 0,1-3 0,-3 3 0,3-4 0,-1 8 0,2-2 0,4-4 1,0 2-1,4-4 0,0 0 0,3 0 0,0-1 0,1-5 0,3 6 0,0 0 0,-2 0 0,2 4 0,0 1 0,-1-4 0,1 6 0,-1-4 0,1-1-1,-3 1 1,1 2 0,-1 5 0,-1-7 0,-1 4 0,-1-3 0,0 6 0,2 0 0,-1-1 1,2-1-1,-2-6 0,4 6-1,0-2 1,3-2 1,2 4-2,0 4 2,3-4-1,3 5 0,0-3 0,0 2 1,3-2-1,0 1 0,2-2 0,0-5-1,2 5 1,3-4 0,-1 8 0,2-7-1,0 4 2,2-1-1,1-2 0,0 2 0,-4-2 0,1-2 1,0-3-1,0 4 1,1 0-2,-1 1 1,0 1 1,-1 3 0,4-3-1,-2 5 0,-4-7 0,0 2 0,-2 2 0,-2-2 0,-3 3-1,-4-6 1,-3 1 0,-5 1 0,-1 5 0,-4-7 0,0 3 0,-2-1 0,0-3 0,-2 3 0,1-1 0,1-1 0,1-1 0,-2 7 1,2-5-1,0 1 0,-4-4 0,4 6 0,0-1 0,-3 0 0,6 5 0,-5-10-1,3 5 1,1 0 0,-4 7 0,-1-7 0,-1 1 0,0 2 0,-7-6 0,3 5-1,-5-1 1,-1-5 0,-1 2 0,0 2 0,-1 2 0,0-4 0,-1 2 0,2 2 0,1-1 1,2 5-1,-1-7 1,3 6-1,-2-4 0,1 2 0,-1 3 0,0-4 0,-1 1 0,-1 3 0,1-1-1,-1-2 1,0 0 0,-2 3 1,-3-7-1,-14 1 0,19 0-1,-19 0 1,0 0 0,0 0 0,0 0-1,0 0 1,0 0 0,0 0 1,0 0-2,0 0 2,0 0-1,0 0 0,0 0 0,0 0 0,0 0-1,0 0 1,0 0 0,0 0 1,0 0-1,0 0-1,0 0 1,0 0 0,0 0 0,0 0 0,0 0 0,-17-6-1,17 6 0,-27-2 2,5 1-1,-6 1 0,-10-4 0,-2 3 0,-10 1 0,-5 1 0,-14-2 1,-1-1-1,-7 2 0,-3 5 1,-4-5-2,-5 0 1,-7-3 0,-1 1 0,2 1 0,-2-2 0,-5-4 0,-2-5-1,-1 6 1,0-5 0,3 8 0,4-7 0,-1-1-1,5 4 2,2 2-1,4-1 0,6 1 0,-3-3 0,4 2 1,-1-2-2,1 8 1,-2-4 0,-1 4 0,-2 3 0,-3-3 0,1 4 0,-1-5 0,0 7 1,3-3-2,0 2 1,4-2 0,6-6-1,4 3 1,6-2 0,2 5 0,3-4 0,1-4 0,6 4 0,-1-4 0,5 2-1,3 1 2,2-2-1,2 1 0,4 4 0,3-2 0,4-3 0,0 0 0,-1 1 1,1-2-2,0 5 1,1-9 1,3 1-1,1 3-1,2 1 1,3-1 1,4 2-1,0 0 0,18 3 0,-25 1-1,25-1 1,-17-3 1,17 3-1,0 0 0,0 0-1,0 0 1,-14-16 0,14 16 0,0 0-1,0 0 2,0 0-1,0 0 0,0 0 1,5-15-1,-5 15 0,0 0 0,0 0 0,0 0-1,0 0 1,0 0-1,0 0 1,0 0 0,15 1 0,-15-1 0,22-4-1,-6 2 1,6-2 0,6 5 0,8-6-1,9 4 2,5-5-2,8-1 2,9 7-1,7-1 0,6-1 0,3-4 1,6 8-1,0-1-1,5 1 1,0 2 0,-1 1 0,3 0 1,-2 6-1,1-2-1,-3-4 1,-1 1 0,1 0 0,2 4 0,0-6-1,-3 2 1,-2-6 0,2 7 0,-4-3 0,4 1 0,-2 0 0,-4-7 1,-1 4-1,-3-1-1,-2-1 1,-4 0 1,0 0-1,-8 0 0,-3-3 0,-1 6-1,-2 0 2,-2-3-1,2 3 0,-5-1 0,2 1 0,2-3-1,1 6 2,-2-3-2,1-4 1,-2 4 0,-1-3-1,0 0 2,-4 0-1,2 2 0,-2-2 0,-3 0 1,-3-2-1,-2 2 0,-3-6-1,1 4 1,-3-1 0,-5 0 0,1 3 1,-4-5-1,4 2 0,-3 0 0,2 6 0,-9-3 1,-1 2-2,-4-2 1,-6-2 0,-1 5 0,-14-3 0,14 3 0,-14-3 0,0 0 0,0 0 0,0 0 0,0 0-1,0 0 2,0 0-2,0 0 1,0 0 0,0 0 0,0 0 0,0 0 0,0 0 1,0 0-1,0 0 0,0 0 0,0 0 0,0 0-1,0 0 1,0 0 0,0 0 0,-17-12 0,-3 9 0,-10 0-1,-9-5 1,-11 2 1,-8 4-2,-14-6 1,-14-1 0,-5 4-1,-5 1 1,-6 1 0,-6-1 0,-6 0 0,-4-2 0,-2-1 0,0 4 0,-1-1-1,-1-1 1,2-4-1,6 5 1,2-2-1,1 2 1,7 0 0,-4-2 1,3-3-1,3 1 0,2 0 1,-5-4-3,-1 2 4,-4 0-2,1 2 1,1 0-2,-1 5 2,1-3-1,1 1 1,7 5 0,8-2-2,4 1 1,7-1-1,9 1 1,3-2-2,10 3 2,6 0 0,4 0 1,4-2-2,3 5 1,1-4 0,3-1-1,2 1 1,2 1 0,3-2 0,6 0-1,3 1 1,6-4 0,16 5-1,-20 3 3,20-3-2,0 0 0,0 0 0,0 0 0,0 0 0,0 0 0,0 0 1,0 0-1,0 0 0,0 0 0,0 0-1,-14-3 2,14 3-1,-21 0 0,7-3 0,0 2 0,-3-1-1,0-1 2,3 4-2,14-1 1,-22-4 0,22 4 0,0 0 0,0 0 0,0 0 0,0 0 0,0 0 1,0 0-2,0 0 1,5-14-1,10 11 2,10 3-1,11-5 0,11 3 0,11-2 0,11-1 0,12 0 1,7 5-1,6-4 0,3-1-1,1 0 2,2 1-1,2 2 1,4-3-1,1 4-1,0-1 2,1-1-2,0 0 1,-1 0-1,2 1 0,2-2 0,-4 1 1,-3 0 1,1-1-2,0 3 1,0-1 0,-2 2 1,-6 0-1,-5 0 0,-3 2 1,-6-2-1,-5 1 1,-7 1 0,-5 0-1,-4-2 0,-2-2 0,-3 2 0,-5 0 0,0 0 0,-1 2 2,-2-4-3,-1 2 1,-1-3 0,-1 0-1,0 1 2,0 1-1,-2-1 0,1-4-2,0 3 3,1-2-1,2 4 0,-1 1 1,-3-2-1,0 2 1,-5-5-1,-3 4 0,-5 1 0,-4-3 0,-10 1 0,-3-1 0,-14 3 0,17-5 0,-17 5 0,0 0 0,19 3 0,-19-3 0,14 2 0,-14-2 0,19 2 0,-19-2-1,22 1 1,-7-2 0,1 1 1,3-2-2,1 0 2,2 1-1,0 1 0,3-2 0,-3 4 0,0-4 1,-4 4-2,0-5 1,-3 6 0,1 2 1,-2-2-1,-14-3 0,23 12 0,-23-12-1,25 13 2,-25-13-1,27 26-1,-11-20 0,-16-6 2,25 24-1,-13-10-1,-1 0 1,-1 0-1,-10-14 1,17 21 0,-17-21-2,9 27 1,-9-27 0,0 19 1,0-19-1,-3 21 1,3-21-1,-8 21 1,8-21 1,-6 23-2,6-23 1,-8 25 0,8-25 0,-6 22-1,6-22 1,-5 23 0,5-23 0,-6 17 0,6-17 0,0 0 1,-9 14-2,9-14 2,0 0-1,0 0 0,0 0 0,0 0 0,0 0 1,0 0-2,-11 19 2,11-19-1,0 0 0,0 0 0,0 0 0,-5 15-1,5-15 1,-3 16 0,3-16 0,-5 17 0,0-3 0,2 0 0,3-14 0,-9 27 0,9-27 0,-8 21 1,8-21-2,-14 24 2,14-24-1,-14 18 0,14-18 0,-16 24 0,16-24 0,-12 20 1,12-20-1,-8 20 0,8-20 0,-6 19 0,6-19 0,0 20 0,0-20 0,-2 20-1,2-20 1,2 14 1,-2-14-1,0 0 0,0 0-1,0 0 1,0 0 1,0 0-1,0 0 1,0 0 0,0 0-1,0 0 2,0 0-1,0 0 0,0 0 0,3-17 0,-3 17-1,8-25 1,-2 11-1,-6 14 0,14-34 0,-8 14 0,-3 0 1,0-2-2,-1-3 1,1-1 0,-1-6 0,-1 3 0,-2-1 0,1-6 0,-2 1 0,2 0-1,-3-2 2,0 0-1,-2 1 0,1-2 2,-1 6-3,2-1 2,-2 0-1,2 1 1,4 5-1,-1 1 0,2-2 0,0 3-1,-1-2 1,2 4 0,0 6 0,2-3 0,-5-1 1,2 3-1,-1-1 0,-1-3 0,0 2 0,2-5-1,-2-5 1,0 4 0,3 1 0,-2 2 0,-1-1 0,2 3 0,0-1 0,-1 2 0,1-4-1,-1 4 1,1-7 0,-1 4 0,3 3 1,-4-5-1,1 2 0,1-7-1,1 7 2,-2-5-2,1 4 1,-2-7 1,0 0-1,0 1-1,0 1 2,0 4 0,0-2-1,0 1 2,-2 1-2,1 3 1,1-1-1,0 1 1,-3-1-1,1-4 0,1 4 0,-3-4 0,3-1 0,-1 0 0,1 2 0,-1 3 0,4-1 0,-4 4 1,4-2-1,-2 2 0,1 4 0,-1 1 0,3-1 0,-1-2 0,0 0 0,1-2-1,-2 1 1,2-1 0,0-3 0,1 0 0,-3 1 0,1-2 0,1-2 0,-2 4 0,1-3 0,0 3 0,-1 1 0,-1-3 0,0-1 1,3 4-1,-1-1 0,-1 0 0,3-1 0,-1-2 1,0 3-1,1 0 0,1-1 0,-3 1 1,1 3-1,-2-1 1,-1-2-1,-1 4-1,-1 0 2,1 1-1,-2 2 0,1-1 0,-1 1 0,0 1 0,3 14 0,-2-19-1,2 19 1,-3-23 0,3 23 0,-1-22 0,1 22 0,-4-22 0,4 22 0,-4-27 0,1 13 0,3 14 0,-7-24 0,7 24-1,-4-22 2,0 8-1,4 14 0,-4-28 0,4 28 0,-3-28 0,3 14 0,0 14-1,-2-30 0,1 16 1,1-2 0,0 16 0,-4-29 0,4 13 0,-3-2 0,2-1 1,-4 0-1,3 4 0,-2-4-1,1 2 2,3 17-1,-8-27 0,8 27 0,-8-24 0,8 24 0,-6-25-1,6 25 2,-7-19-2,7 19 1,-6-25 0,0 11 0,6 14 0,-6-22 0,3 8-1,3 14 1,-11-25 0,11 25 0,-3-20 0,1 6 0,2 14 0,-3-16 0,3 16 0,0 0 0,0 0 0,0 0 0,-6-14 0,6 14 0,0 0 1,0 0-1,0 0 0,0 0 0,-15-9-1,15 9 1,-28-1 0,3 2 0,-1 1-1,-10 4 1,-3 3 0,-10-6 0,-1 2 0,-8 0 0,-4 1 0,-2-3 0,-4 0-1,-2-3 2,-2 5-1,-3 3 0,-5-4 1,2 2-1,-3 1 0,-1 1 0,-1-1 0,-1 1 0,-2-3 0,-2-1-1,2 0 1,2 0 0,-2-2-1,3 2 2,2-2-1,1 3-1,2-1 1,4-2 0,2 3 1,5-2-1,1 3 0,-1-5-1,3 3 1,0-3 0,3 5 0,0-1 0,3-3 0,0 1 0,5-2 0,3 2 0,4-1-1,4-2 2,5-3-1,1 6 0,1-3-1,2 5 1,2-4-1,3 1 2,-3-1-1,2 2 0,-2-1 0,3-2 0,-2 3 0,2-6 0,-3 6 0,0-4-1,-1-1 1,-4 2 0,0 2 0,-1-2 0,-1 0 0,2 1 0,-1-2 0,1 5 0,1-2 0,4-1 0,1 1 0,1 3 1,0-4-1,3 1-1,-1-2 1,2-2 0,0 1 0,-1-1 0,1 2-1,0-6 1,-2 1 0,2 2 0,-2 0-1,2 0 1,0-2 0,2 2 0,1-3 1,0-1-2,2 4 1,3-3 0,1 1 0,16 5 0,-24-6 0,24 6 1,-17-6-2,17 6 2,0 0-1,0 0 0,0 0 0,0 0 0,0 0-1,0 0 1,0 0 0,0 0 0,0 0-1,0 0 1,8-16 0,-8 16 0,22-6 0,-8 0 0,5 3 0,1 3 0,4 3-1,-1-1 1,8 2 0,4-1 0,7 2 0,5 4 0,1-7 1,6 1-1,-3 0 0,2 2 0,-4-2 0,-5 0 0,-7-1 0,-7 1 0,-5 1-1,-8-2 2,-1-2-1,-16 0 0,14-2 0,-14 2 0,0 0 0,0 0 0,0 0 0,-22-9 0,3 9 0,-1 0 0,-5-2 0,-3 6 1,-8-3-1,3 4 0,-2-4 0,3 4 0,-1-2 0,1 2 0,6-1-1,-1 0 2,2-3-2,3 5 2,2-1-2,6-3 1,-2 1 0,1-2 0,-1 4 0,-1 0 0,0 1 0,-1-5-1,3 4 1,-2 0 1,17-5-1,-25 11 0,25-11 0,-15 3 0,15-3 0,0 0 0,0 0 0,0 0 0,0 0 0,0 0 0,0 0-1,0 0 1,0 0 0,0 0 0,-18 15 0,18-15 0,-16 14 0,16-14 0,-20 11-1,20-11 1,-21 16 0,21-16 0,-17 9 0,17-9 0,0 0 0,-14 16 0,14-16 0,-1 14 0,1-14 0,15 12-1,-1-1 1,3 0 0,5 0 0,7 4 1,0-4-1,7 2 0,0-7 0,10 7 1,0-9-1,8 2 0,5-6 0,5-1 0,11 1 0,5-5 0,6 5 0,2-4 1,2 0-1,6-2 0,4 5 0,0-12 0,0 4 0,3-5 0,1 1 1,-3 1-1,4-2 0,-3 1 0,-4-2 0,2 7 0,0-1 1,-4 6-1,-1-4 0,-1 6 0,-3 1-1,-5 0 2,-2 4-1,-5 1 0,-8 0 0,-2 0 0,0-1 0,-3-2 0,-5-2 0,1 0 0,-1 1 0,3-2 0,2 2 0,-3-1 0,-1 0 0,1 5 1,3-2-1,-5 0 0,-5 0 0,-6 2 1,-2-3-1,1-1 0,-7-1 0,-3 2 0,-6-2 0,1 1 0,1-2 0,1 2 1,0-2-1,-5 2 0,0-4 0,-1-3 0,-3 4 0,-5-2 0,-5 4 0,-17 0 0,20-7 0,-20 7 0,0 0 1,0 0-1,0 0 1,0 0-1,0 0 1,0 0-1,0 0 0,0 0 0,0 0 0,0 0 0,0 0 0,0 0 0,0 0 0,0 0 0,0 0 0,0 0 0,-15 2 0,-7-4-1,-7 2 1,-10-7 0,-9 8-1,-8-1 1,-10-1 0,-6 2 0,-2-2 0,-2 2 0,-1 2 0,0 0 0,-1-1 0,2 4 0,1 0 0,1 2 0,2 0 0,0-2 0,0-1 0,3 0 0,-3-1 0,0-1-1,-1-1 1,-1-2 0,-2 6-1,-4-4 0,3 2 1,-4 1 0,0 4-1,-2-4 1,-3 1 0,1 2 0,-5-5 1,0 5-1,0-3 0,-1-7-1,0 2 2,2 5-1,3-4 0,0-1 0,8 0 0,0-4 0,4 2 0,1 4 0,5-5 1,1-2-2,3 2 1,3 0 0,2 1 0,1-1-1,1 1 1,4 2 0,2-1-1,2 1 1,2-2 0,3-6-1,2 2 2,3 2-2,3-3 1,0 1 0,6-2 0,1-1 0,2 0 0,4 6 1,2-5 0,3 0-1,0-1 0,18 9 0,-23-17 0,23 17 0,-20-22-1,20 22 1,-16-27-1,10 13 1,-2 0 0,-2-4 0,3 2 0,-1 0 0,8 16 0,-14-23 0,14 23 0,-11-16 0,11 16 0,0 0-1,0 0 1,0 0 0,17-9-1,-1 6 1,2 0 0,4 1 0,3-4 0,4 5 0,3-1-1,-2 2 1,-3 3 0,-2 3 1,-2-1-2,4 4 1,-2 1 0,0 1 1,0-1-1,3 1 0,6 2 0,1-7-1,1 3 2,0-4-1,-2 6 0,-1-8-1,-2 0 2,-4 0-1,-5-4 0,-7 1 1,-1 0-1,-14 0 0,0 0 1,0 0 0,0 0-1,5-14 0,-5 14 0,-22-17 0,5 6 0,-5 3 0,-4-3-1,-7-5 1,-6 7-1,-2-2 1,-3 10 0,-1-2 0,-2 1 0,2 4 0,-2 1 0,4 4-1,4 4 1,0 0 0,3 2 0,3 2-1,4 6 1,0-3-1,4 4 1,5 1 0,3-2 0,3 0 0,1-5 0,4 3 0,1-5 0,8-14 0,-8 20-1,8-20 0,0 0 1,3 17 0,-3-17 0,18 12 0,-4-8 0,4 2 1,3-1-1,2-2 0,5-2 0,4-4-1,4 3 2,3 3-2,6-1 1,4-2 1,5 1-1,6 1 0,2 1 0,7 6 0,5-2 0,2-4 1,1 1-1,3 1 0,4 3 0,1-7 0,4 1 0,2-2 0,-2-2 1,1 2-1,1-1 0,1-4 0,-4 0 0,-2 1 1,0 2-1,-1-1 0,-1 0 0,-1 0 0,0 0 0,1 3 0,-1-5 1,0 4-1,-2-3 0,-2 1 0,2 3 1,-3-3-1,0 2 0,-4-1 0,1 1-1,2-3 1,-2 0 1,-3-3-1,-2 3 0,-1-4 0,-2 3 0,-1-1-1,-5 5 1,-2-1 1,4 4-1,-5 1 0,-1-3 1,-2 3-1,-3-2 0,-4 2 0,-2-3 1,-3 2-1,-3 0 0,-3-1 0,-2 4-1,-1-4 1,-3 4 0,-1 1 0,-3-4 0,-4 1 0,-3 0 0,-4-1 0,-16-2 0,19 4 0,-19-4 0,0 0 0,0 0 0,0 0 0,0 0 0,0 0 0,0 0 0,0 0-1,0 0 1,0 0 1,0 0-2,0 0 2,0 0-1,-21 17 0,4-12 1,-6 0-1,-2 6 0,-11 0 0,-2 1 0,-4 2 0,0-2 0,-7-1-1,-2 3 1,-4 0 0,-5 0 0,-5-3-1,-7-1 1,-10-3 0,-7 4 0,-5-3 0,-7 0 0,-9-3 0,-2-2 0,-6 0 0,3 1 0,-3-4 0,3 2-1,-3 1 2,4-1-1,3-4-1,3 1 1,2 2 0,1-1 0,6 3-1,1-1 1,6-4-1,1 2 1,3 3 0,2 2 0,5-2 0,0 0 0,6 2 0,1-3 0,4-1-1,-1 2 1,2-3 0,5 3 0,0 0-1,3 1 1,0-1-1,0 0 1,5 6 0,3-3 0,3 2 0,4-6 0,4 4 0,3-3-1,3 0 1,5 0 0,1-1 0,3-4 0,2 4 0,2 1 0,1-5-1,3 2 1,2 0 0,3-1 0,14 1-1,-23-3 1,23 3 0,-19 0 0,19 0 1,-17 1-1,17-1 0,-22 3 0,22-3 1,-19 7-1,19-7 0,-16 1 0,16-1 0,0 0 0,0 0 0,0 0 0,0 0 0,0 0 0,0 0 0,0 0 0,0-26-1,3 12 1,2-3 1,3-2-1,0-6 0,0 0 0,-1-5 0,0 2-1,0 5 2,1-2-1,-3-1 0,0-2 1,-2 4-1,0 2 0,0 5 0,-3 0 0,0 2 0,-2 1 0,2 14 0,-3-16 0,3 16-1,-3-22 1,3 22 0,-6-22 0,6 22 0,-3-23 0,1 6 0,2 17-1,-3-20 1,3 20 0,3-24 0,-3 24 0,6-24 0,-1 9-1,1 1 2,2-3-1,2 0 1,-1 3-2,-9 14 2,22-23-1,-22 23 0,25-22 0,-8 14 0,0-1 0,4 3-1,1-4 1,3-5 0,-2 7 1,5-3-2,0 5 2,1-3-1,-3 1 0,2 2 0,-3 2 1,-1 4-1,4-3 0,-5 3 0,4-3 0,-4 0-1,1 6 1,1 0 1,0 4-1,2 0 0,-2 3-1,0-1 1,-2 0-1,4 8 2,4-3-2,-1 0 1,-1-3-1,4-1 1,-2 4 0,4-3 0,-2 3 0,1-5 1,-1 2-1,3 0 0,3 1 1,2-6-2,3 5 2,4 2-1,5-2 0,2-2 0,4 2 0,1 0 0,-1 1 0,5 4 1,4-4-1,0-1 1,4-3-1,2 4 1,4-1-2,3 0 2,4-3-1,1 1 0,0 1 0,0 2 0,-2 2 0,-1-4 0,-3 0 1,-3 3-1,-7-2 0,-4-2 0,-5 1 1,-3-3-1,-4 4 0,-2-3 0,-3-3 1,-1-1-1,1 1 0,-4 0 0,3-1 0,-1-1 0,2-3 0,-4 7 0,-1-3 0,-3-2 0,-4 4 0,-1 2 1,-3-3-1,-3 2 0,-5-2 0,0 1 0,-3 0 0,1 2 0,1-1 0,-3-6-1,0 2 1,-1-1 0,2 2 0,3 0 0,3 2 0,8 0 0,6-1 1,7 4-1,6 0 0,7 1 0,2 1 0,2-2 1,-7-1-1,-5-2 0,-7 2 0,-11-1 0,-7-3 0,-10 0 0,-19-4 0,19 5 0,-19-5 0,0 0 0,0 0-1,0 0 1,0 0 0,0 0 0,0 0 1,0 0-1,0 0 0,0 0 0,0 0 0,0 0 0,0 0-1,0 0 1,0 0 0,-17 6 1,17-6-1,-16 13 0,16-13-1,-28 15 2,9-5-2,-4 2 1,-4-1 0,-6-5-1,-1 2 1,-7 0 0,-1 1 1,-2 0-1,-1 1 0,-2-1 0,-3-3 1,1 2-1,-2 3 0,1-2 0,-2-1 0,-1 1 1,-2-1-1,-4-3 0,-1 1 0,-6 2 0,4-2-1,-7 0 2,-4 2-2,-1-2 1,-3 1 0,4 0 0,-8 4 0,4-4 0,-6 0 0,2-2 0,-4 1 0,-4-1 0,-2 3-2,-6-8 2,0 4 0,-4 3-1,1-4-1,-4 3 2,6-5-1,-2 4 0,3-5 1,0 8 0,4-13-1,0 5 1,-1-1 0,3-1 0,-1 1 0,-4 1 0,1-2-1,3 4 1,-4 2 0,2 1 0,2 0 0,0-4 0,6 5 0,5-1-1,2 1 1,9-1 0,4 1 0,10-1 0,6 0 1,6 1-1,7-3 0,4 2 1,9-2-1,4 0 0,4-3 1,-1 1-1,17-1 0,-14 0 0,14 0-1,0 0 1,0 0 0,0 0 0,0 0 0,0 0 0,0 0 0,-14 5 0,14-5 0,0 0-1,0 0 2,0 0-2,0 0 2,0 0-1,0 0 0,0 0 0,0 0 0,0 0 0,0 0-1,0 0 1,0 0 0,0 0 0,5-14 0,-5 14-1,25-2 1,-8-1 0,-2 0 0,11 0 0,-3-2 0,5 2 0,3-1 0,5-3 0,5 6-1,6-4 1,6 2 0,3 0 0,9 0 1,3 0-1,6 1 0,4-1 0,8 0 1,3-2-1,5 2 0,3 2 0,0 1 0,5 0 1,4 0-1,2 0 0,0-2 0,1 2 1,2-2-1,1-2 1,3 2-2,-2-6 2,-5 5 0,-2-6 0,-7 4 0,-7-4 0,-9 3 0,-13-2-1,-13-1 2,-14 6-2,-8-4 0,-15 3 0,-4-1 0,-16 5 0,0 0 0,-24-14-1,-10 8 1,-15-1 0,-8 1-1,-15 2 2,-16-1-2,-12 3 1,-14-4 1,-4 8-1,-5-1 0,-5 2 0,-8 2 0,-2 1-1,0-1 1,2 7 0,3 2-2,8-7 1,9 5 1,12-6 0,16 5 0,14-3 0,15-2-2,15-1 2,13-4 0,15 7 0,16-8-2,0 0 2,18-1-2,17 1 2,8 1 0,18-2 0,12-1 0,13 1 0,16-3 0,11 4 0,9-1 1,4-7-1,9-1 1,-2 6 0,6-7-1,0-1-1,-1 4 3,-2-6-2,-5 10 2,-3 0-2,-4 1 0,-4-4 0,-9 5 2,-7 2-1,-7 1-1,-11 1 1,-8 0-1,-8 0 0,-12-3 0,-8 2 0,-6 2 0,-6-1 0,-10-1 0,-5 1 0,-4 0-1,-3 0 1,-2 0 0,0 2 0,-14-5 0,26 8 0,-7-5 0,0-3 0,6-2 0,1 1 0,3 1 0,5-2 0,0-4 1,6 1-1,2-1 0,3 0 0,1 3 0,0-5 0,-2 2 0,-3-2 0,-4 3-1,-4 4 1,-8-1 0,-6 2 0,-3 0 1,-16 0-2,14 0 1,-14 0 0,0 0-1,0 0 1,0 0 0,0 0-1,0 0 1,0 0 0,0 0 0,0 0 0,0 0 0,0 0 0,-6 17 0,6-17 0,-4 24 0,3-9 0,-4 4-1,2 4 1,-2 4-1,1 4 1,-6 3-1,4 4 1,0 8 0,-4 4-1,3 1 1,-3 4 0,2 4 0,-4-3 0,4 0 0,-3-1 0,2-5 0,-1-1 0,2 1 1,1-3-2,0 3 2,1 4-2,-3 1 0,-5-1 1,-2 4-1,2 3 0,0 2 0,0 6 1,0-8-2,1-2 2,2 0 0,5 2 0,1-2 0,2-3 0,-2-6 0,2-4 0,-1 0 0,-1-4 0,0-3 0,1-7 0,0-2 1,-2-5-2,2-2 1,0-4 0,3-4 1,1-1 0,0-14-1,0 21 0,0-21 1,3 15 0,-3-15-3,5 17 3,-5-17-2,6 14 1,-6-14-1,0 0 0,9 17 0,-9-17 1,13-18 1,-5 4-1,7-6 1,-1-9-2,4-5 2,3-11-1,3-3 1,-1-4-1,2-4 0,2-9 0,-5-2 0,1-3 0,-1 0-1,-1 0 2,-4-2-1,-2 5 0,-1 3-1,-4 1 2,-2 2 0,-2 2 0,-1 4 0,1 4 0,0-1 0,0 1-1,4 0 2,-2 2-2,-1 6 0,-2 2 0,1 6 0,-4 0 0,1 7-1,-3 5 1,-1 7 0,-1 1 0,2 15 0,-2-19 0,2 19 0,-1-14 0,1 14 0,0 0-1,0 0 1,0 0-1,0 0 0,0 0 1,0 0 0,6 34 0,-3-7 0,-1 12 0,2 3 0,-2 12 0,1 10 0,0 5-1,-3 1 0,-3-3 0,-2 3 0,-4 0 0,-2 3 0,-1-5 0,-2-2 1,1-1-1,1-3 2,4-4-3,1 1 3,7-6-1,2-5 0,6-2 0,-2-6 0,3-7 0,2-7 0,-1 1 1,-1-7-1,-1-4 0,-8-16 0,9 15-1,-9-15 1,0 0 0,0 0 0,0 0 0,0 0 0,13-22 1,-8-1-1,-1-11-1,3-7 2,-1-9 0,2-4-1,-2-11 0,2 1 0,0-2 0,-2 4 0,2 1 1,-5-3-1,3 2 0,0-3 2,-1 6-1,0-5 0,-1 0 0,4-1 0,2-4-1,0 1 1,1-3-1,0 0 0,2-2 0,-2 1-1,-3-1 2,-1 6-1,-5 8-1,-2 7 1,-5 4 0,4 11 1,-5 6-1,1 12 1,-1 5-1,6 14 1,-8-19-1,8 19 0,0 0 0,0 0 0,0 0-1,0 0-1,0 0 2,4 22-2,-2 0 2,-2 7-1,-2 18 1,-4 3 0,-3 12 0,1 14 0,-6 5 0,3 7 0,-5 2 0,2 3 0,-3-5-1,5 3 0,1 0 1,-2-3-1,4-2 1,-1-3-1,4-1 0,0-4 0,1-8 1,2-6 1,3-5-1,0-14 0,0-11 0,2-4 0,-2-10 0,0-20 0,0 22 0,0-22 0,0 0 0,0 0 0,0 0 0,-15-1-1,9-13 1,-2-7 1,-4-7-1,-2-8 0,-2-13 0,0-9 0,-1-10 1,0-12-1,-2-4 1,-1-3 0,3-3-1,0-1 2,1 4-1,0 5-1,2 2 1,3 2 0,2 5-1,3-2-1,1 5 2,0 2-2,4 4 1,-4 0-1,-1 8 1,3 3-1,-8 10 1,4 8 1,1 7-1,0 6 1,-2 7-1,8 15 0,-8-16 0,8 16 0,-9 14 0,-4 10-1,-4 15 0,-3 12 0,-4 16 1,-7 17-1,0 16 1,-5 7-1,1 10 0,1-5 0,3 2 0,-1-2 0,4-6 0,3-4 0,2-7 1,2-4-1,1-4 0,4-5 1,1-10 0,2-8 0,4-11 0,-2-11 0,5-11 0,-1-9 1,7-22-1,-6 18 0,6-18 1,0-15 0,0-7 0,3-15-1,-1-10 1,3-12-2,1-19 2,6-12-1,-1-12 0,7-5 1,-1-5-1,3-3 1,0-5 0,-1-2 1,1 6-2,-4-3 1,0 2-1,-1 8 1,-1 7-1,-1 13 0,-2 14 0,-3 19 1,0 9-1,-4 15 0,3 16 0,-7 16-1,0 0 0,1 33 0,-4 15 0,-6 16-1,-4 17 2,-3 22-1,-4 15 1,-5 13-1,-2 11 1,-1-2-2,5-8 1,3-1 0,4-5 0,5-8 1,3-12-1,7-11 0,1-19 0,4-6 2,1-14-1,3-13 1,0-14-2,-8-29 1,23 11 0,-7-25 0,6-17 1,4-16-2,4-14 2,6-16-2,5-12 2,1-14-2,3-3 1,2-4 1,-2 2 0,-2 2 0,-7 5-1,-2 11 1,-6 6-1,-3 14 0,-4 6 0,-11 12 0,1 12 0,-3 10-1,-3 10 0,-5 20 0,0 0 0,0 19 1,-5 28-1,-4 12 1,-1 17-3,0 16 4,-1 15-2,-2 7 1,2 1-1,0-4 0,5-12 0,0-7 0,1-11 1,0-15-1,2-10 0,-3-13 1,4-8 0,1-7 0,-2-10 0,3-18 0,0 17 0,0-17 1,0-18-1,3-7 0,-11-19 0,2-10 0,-1-13 0,1-16 0,-3-13 1,1-9-1,-1-4 1,2-6 0,4 1 0,-1-1 0,-3 3 0,-2 6 1,-4 10-2,-1 5-2,0 12 4,-3 12-2,1 13 1,1 10-1,2 14 0,4 7 0,9 23-1,-17 0 2,3 31-1,-2 19-1,-4 19-2,-4 15 2,-6 17 1,-2 16 0,-4 10-1,-4-1 0,4-1 1,1-7-2,-1-1 2,3-5-1,1-1 0,3-4 0,1-4 0,4-5 1,2-9-1,7-11 2,2-10-2,2-15 1,5-20-1,3-16 2,3-17-1,15-27 0,-1-13 0,7-16 1,2-20-1,4-15 0,4-13 1,2-10-2,0-7 2,-2-2 0,-3-2-1,-1-2 1,-4 0 0,-2 6-1,-7 0 0,-3 5 1,-7 14 0,-2 7-3,-4 11 3,-1 20-1,-2 15 0,1 14 1,4 35-2,-16 7 1,-3 35-1,-4 25 1,-7 22-1,-4 14-1,-4 15 1,-2 16 1,-3 5-1,4-4 0,5-4 0,3-5 1,2-6-1,3-8 0,1-8 0,0-12-2,3-12 2,3-17 0,5-10 0,2-18 0,4-10 0,8-25 0,0 0 1,0-21-1,8-13 1,-1-11 0,4-19 0,2-12 0,2-13 0,3-11 0,-1-9 1,0 0 1,0-3-1,0 0 1,2 6-1,0 7 1,-2 2-1,0 13 0,-1 14 0,-3 11-1,-2 14 0,-4 9-1,0 13 0,-7 23-1,0 0 1,-4 48 0,-8 14 0,-10 19 0,-5 25 0,-5 18 0,-6 23 0,-3 10 1,-1 3-1,-2-5 0,4-11 0,4-7 1,3-15 1,5-21-1,3-18 0,1-20 0,5-17 1,7-11-1,3-14 2,9-21-3,0 0 0,-10-25 3,12-10-2,6-10 1,1-19-1,3-18 1,9-15-1,4-10 0,5-11 1,1-10-2,2-6 2,0-6 1,-2 1-1,3 4 0,-7 3 0,-4 10 0,-2 10 0,-3 17 0,-4 13-1,-1 16 0,-4 15 0,-4 15 0,-2 16-1,-1 6 0,-2 14 0,-3 14 0,-7 36-1,-10 21 2,-8 27-1,-10 19 0,-6 20 0,-6 16 1,-4 15-1,-1-9 1,2-13-1,7-12 0,7-16 1,6-12-1,7-13 0,2-13 1,6-18 0,-3-7 0,7-13 0,2-10-1,1-8 1,11-24 1,-16 11-1,16-11 0,-9-42 2,12-2-1,1-23 1,7-17-1,4-23 0,8-13 0,2-20 0,9-16 1,10-5-1,2-2-1,-1 7 1,-3 13 0,-3 17 0,-6 20-1,-6 20 1,-7 29-2,-9 16 1,-6 18 0,-5 23-1,-5 19 0,-11 29 0,-9 19 1,-8 20-1,-9 17 1,-6 16-1,-9 19 0,-2 6 0,-2-4 1,11-7 0,3-11-1,9-11 0,6-10 1,8-9 0,7-12-1,4-11 1,3-8 0,3-15-1,4-11 1,0-8 0,3-8 0,0-20 1,0 0 0,11-25-1,5-22 1,4-23-1,3-12 0,12-24 1,7-20-2,5-17 2,5-12-1,2-5 2,-1 3-2,-2 7 2,-5 7-2,-5 17 1,-8 15-1,-8 26 0,-5 19 0,-10 21-1,-6 16 0,-4 29-1,0 0 2,-20 50-2,-5 12 2,-5 22-1,-9 22 1,-6 23-1,-10 17 0,-7 10 1,-3 3-1,6-5 1,4-11-1,5-12 1,2-16 0,7-21 0,10-18 1,9-17-1,6-17 0,5-15 0,3-12 1,8-15-1,0 0 0,-3-34 0,8-5 0,0-12 1,4-15-1,0-15 0,6-15-1,6-13 2,8-10-1,3-10 1,6-8 0,1-9-1,3 3 1,-3 9-1,-3 14 1,-7 14-1,-8 19-1,-5 21 1,-7 21-1,-4 27 0,-5 18 0,-11 31 0,-8 20 2,-9 28-2,-8 15 1,-7 23-1,-9 17 0,-4 9 1,-4 5 0,2-5-1,7-6 1,4-16 0,8-10-1,4-16 1,10-11 1,3-14-1,5-15 1,5-13-1,4-14 1,2-11-1,6-17 1,0 0 0,0 0-1,-8-45 2,12-5-2,6-17 1,7-19-1,8-20 1,9-20-1,12-12 1,9-7-1,6-2 0,1 4 0,1 8 0,-4 18 0,-7 20 1,-12 23-1,-8 18 0,-12 17-1,-6 15 1,-14 24-1,0 0 0,-11 49 1,-15 11 0,-14 17-1,-10 16 0,-12 19 1,-10 19 0,-9 9 0,-4 0-1,4-11 1,4-10-1,10-10 0,11-11 1,10-16-1,10-16 1,8-16 0,8-13-1,7-9 1,7-11-1,6-17 1,0 0-1,0 0 1,0 0-1,14-37 1,3 1 0,8-11 0,3-15 2,8-16-2,7-18 1,4-15 1,3-17-1,3-7 0,-3-4 0,-2 1-1,-5 9 1,-4 12 0,-8 22-1,-4 20-2,-9 24 2,-7 18-1,-11 33 0,0 0 0,-6 37 0,-17 26 0,-9 22-1,-13 20 3,-7 18-2,-13 15 1,-4 13 0,-2-3-1,6-11 1,8-9-1,9-16 1,12-17 0,8-17-1,12-19 2,7-16-2,4-10 2,2-14-1,3-19 0,0 0 0,11-38 0,1-8 0,6-18 0,10-20 2,8-25-3,11-20 2,9-24-1,6-14 0,4 4 0,1 1 1,-1 17 0,-13 13-1,-6 23 2,-14 23-1,-8 27-1,-11 25 0,-14 34 0,0 0-1,-28 48 1,-11 24-1,-16 18 1,-7 22-1,-18 17 2,-8 22-1,-7 5 0,1-5-1,6-9 1,9-15-1,8-11 1,9-17-1,13-16 0,9-19 0,7-13 1,8-14 0,9-12 0,5-11 0,11-14 1,-1-23 0,11-17-1,11-24 1,10-19 0,11-23 0,10-21 0,9-26 0,8-12-1,3 2 0,-3 15 0,-10 20 1,-7 19 0,-16 25-1,-8 22-1,-13 35 1,-18 41 0,-19 36 0,-17 26-1,-17 25 0,-16 22 0,-11 27-2,-17 15 1,-5 14-1,-4-8 1,5-9 0,7-22 0,16-17 0,9-23 2,16-19 0,12-27-1,16-16 2,9-27-1,11-27 0,16-24-1,12-24 2,13-20-2,8-25 1,12-17 1,14-21-2,7-7 2,12-6 0,2-2-2,7 0 1,-3 6 0,-3 22-1,-12 19 1,-13 22-1,-11 21-1,-14 32 1,-20 41 0,-22 47 0,-23 32 0,-20 27 0,-12 22 0,-11 23 1,-7 17 0,-7 18 0,0-6 0,10-12 1,12-13 0,14-17-1,12-21 1,13-25-1,10-18 1,9-36 3,15-22-3,8-37 1,18-24-1,6-29 1,12-16 1,8-27-1,16-20-1,4-16-2,9-10 2,-1-2 0,-1 9-1,-5 7 0,-3 14 1,-10 23-2,-15 22 1,-11 29-1,-16 32 0,-15 45 0,-24 29-1,-17 40 0,-22 23 0,-11 23 1,-7 18 0,-7 20 0,-5-2 0,2-13 0,9-13 1,10-20 1,12-18 0,10-22 0,9-19-1,6-24 2,11-21 0,8-18 0,16-35-1,4-25 0,14-24 0,12-28 0,16-23-1,15-30 0,11-19-1,9-12 1,1 3-1,1 14 2,-7 12-2,-14 22 1,-14 28 2,-17 37-2,-14 20-2,-20 45 0,-21 30 1,-24 38-2,-22 34 1,-15 43-2,-23 22 0,-8 26 1,-15 23 2,1 10-1,-2-5 1,13-10 1,12-20-1,12-30 4,19-24 0,12-33 1,15-22-1,5-39 2,28-28-2,-21-24-1,26-29 1,8-25-3,7-20 0,7-23-1,7-19-1,11-16-1,4-9 2,12-5-1,1-7 0,7 4 1,-3 10-1,1 19 1,-14 23 0,-6 24 1,-9 23-2,-15 38 1,-23 36 0,-4 51 0,-28 25 1,-16 27-1,-15 14 1,-12 18-1,-9 12 1,-7 2 1,-1-9-2,3-10 1,9-18-1,11-14 1,11-17-2,14-17 2,11-16-1,10-20 1,23-28 1,0 0 0,6-45 1,16-21 1,20-15 0,7-29 0,18-26-1,11-22 0,11-12-1,5-5-1,-1 7-1,-6 17 2,-13 19-1,-12 28-1,-18 26 1,-22 47-1,-22 31 0,-41 65-1,-23 22 1,-22 36-2,-25 17 0,-9 30 0,-21 12 0,-1 0 1,5-9 0,14-14 0,13-16 1,20-28 0,18-20 0,14-26 1,19-21 1,12-24 0,27-24 1,-11-35-1,27-19 0,11-22 2,15-18-3,16-27 1,10-19-1,12-16 0,8-14-2,9 2 1,-3 0-1,-1 15 1,-13 16 0,-13 33 0,-15 20-1,-13 32 0,-18 42 1,-23 33 1,-18 36 0,-19 27-2,-16 24 2,-19 19-1,-7 23 0,-14 11 1,-4 2-1,-3-3 0,5-14 1,8-10-1,8-22 0,18-23 1,10-21 0,16-21 0,10-24 1,27-27 0,-11-18 0,27-30 1,12-17-2,8-22 1,12-16 0,10-22-1,6-10 1,5-8-2,1-2 1,2 2 0,-3 7 0,-3 12 0,-11 15 1,-8 20 0,-11 22-2,-8 20 1,-14 25 0,-17 38-1,-19 35 1,-22 43 0,-19 27 0,-21 29-1,-8 19 0,-8 21 0,-4 0-1,1-11 1,9-25-1,18-23 0,13-26-2,19-29 3,8-22 2,10-21 1,10-17 0,16-16 1,0-38-1,13-16 2,12-16-2,7-24 1,17-16-2,3-27 0,9-13 0,3-9-1,-3 5 1,-3 6-1,-7 10 2,-9 16-2,-15 20 1,-10 27 0,-14 25-2,-17 39-1,-20 28 0,-19 39-2,-19 24 1,-11 27-1,-11 15 1,-1 16-1,-2 4 1,11-7 1,12-10 1,19-22 0,16-22 0,14-18 1,11-21 2,9-21 0,5-21 2,15-7 0,2-22-1,0-19 2,8-5-1,-2-25-1,6-8 0,2-15-2,0-16 0,-1-9 0,-2-6-1,-5 1 0,-4 5 0,-5 15 1,-3 18-2,-6 20-1,-13 23-4,8 50 0,-39 12-1,11 51-3,-16 21 0,3 32-2,-13 12 0,-1 29-3,-1 8 0</inkml:trace>
          <inkml:trace contextRef="#ctx0" brushRef="#br1" timeOffset="-13803.7895">-400 1151 6,'0'0'15,"25"-40"0,2-10-9,7-14-2,2-15-1,5-12-2,0-14 0,1-3 1,-3-10 0,-3-7-1,0-4 0,-5 12-1,-1 16-1,-10 15-4,-2 29-4,-12 35-7,-17 41-1</inkml:trace>
          <inkml:trace contextRef="#ctx0" brushRef="#br1" timeOffset="-11983.6854">-395 1540 10,'36'-6'7,"9"-26"0,12-23 0,5-26-3,10-19 1,6-19-3,12-17-1,-1-13-1,0-10 1,0-5-1,-6 6 0,-3 10 0,-10 14 0,-10 22 1,-18 24 0,-9 28-1,-19 33-2,-17 46-2,-21 35-3,-17 32 0,-13 20 3,-10 26-2,-4 15 2,-7 10 1,0-6 2,9-13 1,7-19 3,9-18 0,12-20-2,9-22 2,7-23 3,22-36 1,0 0 0,1-48 2,31-11 0,4-29 0,20-14-1,3-31-2,15-15 0,3-18-3,5-6-1,4-2-1,-4 0 1,-4 15-1,-11 19 2,-9 29-2,-14 27-2,-10 31 0,-13 38 2,-25 49-2,-25 34-1,-23 34-1,-18 19 0,-13 21 1,-17 10 2,-14 9 0,-2-7-3,2-16 3,12-15-1,13-23 1,17-14 0,16-27 0,15-9 1,16-21 2,25-29 0,0 0 1,19-48 0,10-13 0,15-17 1,3-23-1,16-19 0,2-23-2,4-5-1,0 0 0,-10 7-1,-4 14 2,-9 18-1,-12 28-2,-22 36 0,-12 45 1,-48 49 0,-11 36-1,-13 29 0,-10 15-1,-4 11 1,-1 3 0,12-6 1,14-15 0,21-22 0,20-26 0,22-18 0,16-18 1,17-12-3,17-12 2,13-12 0,18-13 1,9-9 0,15-11 1,10-10-1,0-13 1,5-13 1,-1-24-1,-2-10 0,-5-20-1,-5-15 0,-9-6-1,-17 7 2,-9 15-1,-18 14 0,-14 27-2,-17 21 0,-25 58-1,-37 38 0,-26 52-1,-27 31 0,-21 32-1,-19 20 0,-11 26 2,-9 2 0,11-13 2,21-21 0,20-30 0,24-31 1,23-30 2,26-25 1,25-51 0,25-9-1,17-42 1,19-13-1,17-26 0,19-16-1,11-27-1,14-13-1,3-7 0,2-7 0,-2-5 0,-6-3 0,-8 8 0,-19 15 0,-11 25 0,-23 19 0,-12 27-2,-28 25 1,-18 49-3,-45 25 0,-22 38 0,-22 15 1,-16 19 0,-8 10 1,-9 5 1,0-3 1,11-14 1,20-17-1,24-19-1,17-17 0,24-17-2,26-25 1,0 0-1,29-18 1,20-9 0,7-9 1,16-4 2,12-5-1,15 1 1,7-1-1,5 7 0,2 1-2,3 6-1,-8 5-1,-10 5 3,-15 3 1,-25 2 0,-28-3-2,-33 2 0,-41-1 1,-34 7 4,-32 3-1,-28 5-2,-26 4-3,-19 13 1,-11 10 3,5 4-1,17 7 1,19-6-2,28-3 0,28-1-1,36-10 4,42-8 0,42-6 0,35-7-1,31 1 1,29-2 1,29 0 0,23-2 1,21 4-3,8 1 1,2-1-1,3 0 0,-6 1-1,-8-4-3,-28-1 1,-26 1 1,-26 2 2,-30-5-2,-32 0-2,-48 11-2,-31-10 1,-49 17 1,-36 2-1,-29 11-2,-32-3-1,-14 16 1,-14 0 3,8 1 1,16-3 1,21 2 0,27-7 0,32-6 0,30-1-1,39-5 2,32-14-1,10 19 1,33-16 0,24-11 2,17 4 0,13-7 3,13-3-1,1-8 0,6-2-1,-4 1-1,-2 0-4,-8 4-2,-11 0-5,-7 4-4,-13 5-4,-19 14-2</inkml:trace>
        </inkml:traceGroup>
      </inkml:traceGroup>
    </inkml:traceGroup>
    <inkml:traceGroup>
      <inkml:annotationXML>
        <emma:emma xmlns:emma="http://www.w3.org/2003/04/emma" version="1.0">
          <emma:interpretation id="{037D84B3-B4C6-4FFC-ADD1-02CC914718E4}" emma:medium="tactile" emma:mode="ink">
            <msink:context xmlns:msink="http://schemas.microsoft.com/ink/2010/main" type="paragraph" rotatedBoundingBox="10581,8871 15564,10062 14787,13308 9805,1211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FDBDB42-50C1-425E-912D-88FEBB610C5F}" emma:medium="tactile" emma:mode="ink">
              <msink:context xmlns:msink="http://schemas.microsoft.com/ink/2010/main" type="line" rotatedBoundingBox="10581,8871 15564,10062 14787,13308 9805,12116"/>
            </emma:interpretation>
          </emma:emma>
        </inkml:annotationXML>
        <inkml:traceGroup>
          <inkml:annotationXML>
            <emma:emma xmlns:emma="http://www.w3.org/2003/04/emma" version="1.0">
              <emma:interpretation id="{9FB70461-EE1E-4654-82F2-D30403129C1D}" emma:medium="tactile" emma:mode="ink">
                <msink:context xmlns:msink="http://schemas.microsoft.com/ink/2010/main" type="inkWord" rotatedBoundingBox="10581,8871 15564,10062 14787,13308 9805,12116"/>
              </emma:interpretation>
              <emma:one-of disjunction-type="recognition" id="oneOf2">
                <emma:interpretation id="interp6" emma:lang="en-US" emma:confidence="0.5">
                  <emma:literal>"gasbags</emma:literal>
                </emma:interpretation>
                <emma:interpretation id="interp7" emma:lang="en-US" emma:confidence="0">
                  <emma:literal>islets</emma:literal>
                </emma:interpretation>
                <emma:interpretation id="interp8" emma:lang="en-US" emma:confidence="0">
                  <emma:literal>isles</emma:literal>
                </emma:interpretation>
                <emma:interpretation id="interp9" emma:lang="en-US" emma:confidence="0">
                  <emma:literal>is</emma:literal>
                </emma:interpretation>
                <emma:interpretation id="interp10" emma:lang="en-US" emma:confidence="0">
                  <emma:literal>inerter</emma:literal>
                </emma:interpretation>
              </emma:one-of>
            </emma:emma>
          </inkml:annotationXML>
          <inkml:trace contextRef="#ctx0" brushRef="#br1" timeOffset="-9589.5485">321 1217 8,'41'-22'10,"3"-11"-2,-8-1-3,-5-5-1,-1-2 0,-13-5-1,-3 2 0,-12-9 0,-2 5 1,-10 1 0,4 4-2,-10-4-2,7 8-12,-13 3-1,8 14-5</inkml:trace>
          <inkml:trace contextRef="#ctx0" brushRef="#br0" timeOffset="-1048.0597">237-1299 2,'0'0'19,"0"0"-1,-19 7-16,19-7-2,-17 3 4,17-3 1,-22 7 0,8-4 0,14-3 0,-28 6 0,14 3-1,-5 1-2,3 4-2,-4 4 0,3-2-2,0 10-1,-2-5-2,3 4-3,1-4-5,-1-3-9,10 10 0</inkml:trace>
          <inkml:trace contextRef="#ctx0" brushRef="#br1" timeOffset="-10541.6028">243 1053 8,'-26'-3'17,"26"3"-5,15-34-5,26 9-3,15-8-5,24-4-1,14-4 0,18 2-1,7 0-2,6 7-1,-3 2 1,-7 2-1,-17 9 1,-18 4 1,-19 4 2,-19 2 2,-22 10 0,-20-1 3,-34 24 1,-19 4 0,-17 6 0,-20 13-1,-8 6-2,-15 9-1,-3-1 1,1 4 1,7-6 1,12-4-1,18-9-1,16-7 0,15-8 1,14-4-1,14-7 0,13-4 0,6-16-1,12 23 1,-12-23 2,21 9 2,-21-9 0,17 3 1,-17-3 1,0 0-1,6-18-2,-15 2-4,-8 1 0,-10 2-2,-7 2 0,-7 7-1,-8 2-1,2 7 0,5 1 4,2 0 5,11 8 1,3-9-1,26-5 1,-20 8 1,20-8-1,0 0 1,18-22-3,-10 3 0,6-3-2,-1-7 1,4-7-2,0-12 0,2 1 0,1-8-1,2 1 0,-3-7 1,7-3-1,-4-1 1,3 0-1,-4-2 2,1 0 0,-7-6 0,1 2 0,0 1 0,-4 3 0,-1 1-2,0 6 1,1 11-1,-1 2-1,2 14 0,-5 4-2,3 15 0,-8 0-2,-3 14 1,15 17-1,-7 11 1,-6 7 0,3 17 0,-9 9 1,0 13 2,-6 12 0,-2 7 1,-9 4 0,3 3-1,-1-5-2,-1 4-1,-2-12-2,6 1 1,-3-25 1,7-2 0,1-22 0,1-9 3,1-13 2,9-17 2,-11-22 1,5-19 2,11 1 1,-9-22 0,14-2-1,-7-23 0,9-4-2,-5-16 1,4 9 0,-5-5-1,2 0-1,-5 1-3,-6 7 1,-2 7-3,-9 7 3,1 7-1,-5 8-1,-1 2 1,-1 8 0,-2 3 1,3-4-1,0-2 2,4 0 0,2 3-2,2 1 1,2 1-1,1-1 1,2 7-1,1 7 0,2 9-1,-5-3-2,3 10 2,-3 0-1,8 25-1,-12-26-1,12 26-2,-11-17-1,11 17-2,0 0 0,0 0-2,0 0 0,0 0 1,0 0 2,0 0 2,0 0 1,0 0 2,0 0 1,0 0 1,11 29 0,-8-4 0,-1 8-2,-1 1 2,-2 7-1,-3 7 0,1 2-1,-4-5 0,0-3 0,1 0 2,3 2 0,4 1 0,4 2-1,5-4-1</inkml:trace>
          <inkml:trace contextRef="#ctx0" brushRef="#br0" timeOffset="-549.031">224-85 19,'-7'22'21,"-14"-14"0,1 4-23,0 2-1,1 5 2,-3 4 1,-2 2-3,3-6-4,-3-2-13,13 11 0</inkml:trace>
          <inkml:trace contextRef="#ctx0" brushRef="#br1" timeOffset="-44722.558">3354 178 57,'-20'-9'34,"3"-1"1,-5-5-2,1 1-33,-10-9 0,-3 4 1,-12 2-1,-7 1 0,-14-1 0,-14 6-1,-12 2 1,-4 10 0,-6 4 0,-3-3 0,1 4-1,3 0 1,7 6 0,12 1 1,9 1-1,15-5-1,14 2 0,10 2 0,18 2 0,20 2 0,24 0 1,26-4-1,25-1 1,18 1 0,18-10 1,14 2 0,3-7 0,-1 4 1,-11-12-1,-16 6 0,-24-3 0,-17 3 1,-23 4 0,-12-3-1,-27 3 0,-3-19-1,-32 6 1,-20-1-1,-24-1 0,-25 2 0,-28 4-1,-28 0 0,-20 10 0,-9 9 1,-2 5 0,6 2-1,23 4 0,23-3-1,32-1 0,27 0 0,35-3 1,28 1-1,34-8 1,25 1 1,26 0 0,18-3 1,20-1 0,24 1 0,18-7 1,15-2-1,9-4 0,5-3-1,-2-5 1,-1 1-1,-12 1 1,-18-8-1,-23 5 1,-23 0 0,-24 1-1,-21 2 1,-27-1-1,-26 15 0,-42-27 0,-28 16 0,-27 3 0,-25 4-1,-22 2 1,-20 7-1,-16 6 1,-6 6 0,7 3-1,11 7 0,14-2 0,15-1 0,20 6 0,19-7-1,27 1 0,16-7 1,24 0 0,33-17 0,13 25 2,34-17-1,28-7 1,27-2 0,26-2 1,22-1-1,19-8 0,12-4 0,4 1 0,-2-4 0,-3 2-1,-14-2 1,-19 2 0,-19-3-1,-26 1 0,-21 5 1,-22 0-1,-21-4 0,-32-1 0,-34 3 0,-36-1-1,-33 9 1,-33 5 0,-28 2-1,-28 5 0,-21 9 1,-7 9 0,1 3-1,18 6 1,18-2-1,27-1 0,31-1 0,32 1 1,29-3-1,31-5 0,35-3 1,37-8 0,35-1 1,33-5 0,31-1 0,26-13-1,21-3 2,14-5-1,11-4 0,-4 0 0,-10-2-1,-17-3 1,-26 0-1,-31 4 1,-23 6 0,-30-3 0,-31 1-1,-28 5 1,-26-6-2,-32 4 1,-30 3-1,-28 3 0,-25 5 0,-24 6-1,-18 6 2,-18 5-1,-7 11 0,6 3 1,14 4-1,26 0 1,23-6-1,29 3 1,30-5-1,31-1 1,35-5 0,34-2 0,32-7 0,28 3 1,21-7-1,22-5 1,16-2 0,11-1 0,3-2-1,-5-1 0,-14-4 0,-17-1 0,-17 7 0,-19 0 0,-22 1 0,-20-2-1,-16 2 2,-16 3-1,-9 0-1,-14 3 1,0 0 0,0 0-1,0 0 0,0 0 0,0 0-1,0 0 1,0 0-1,0 0 1,0 0 0,24-3-1,-24 3 1,28 4 1,-9 0-1,0 0 2,2 2-1,0-6 1,2 2-1,-7-2 1,0 3 0,-2-3 0,1 0-1,4-1 1,1-3-1,4 1-1,2 0 1,3 0 0,0 0 0,1 3 0,-7-2-1,1 1 1,-7-2 0,-3 4 0,-14-1 0,14 3 1,-14-3-1,0 0-1,0 0 1,0 0 0,-18 7-1,-3-4 1,-9 1-1,-7 6 1,-8-2-1,-15 2 0,-7 4 2,-3 4-2,-6-1 1,1-2-1,0 4 1,5-2-1,0 2 1,15-2 0,5 0 0,11-6 0,9 1 0,10 4 1,20-16-1,0 20 0,20-10 1,14-3-1,12-2 1,10 0-1,16-2 0,6 1 0,2-2 0,1 4-1,-9-4-1,-8 4 0,-15-3-1,-15 7 2,-34-10-2,-9 26 1,-41-10 0,-25-1 0,-22 5 2,-24 4 0,-13 8 1,-15-2-1,-1 0 0,3 2 0,19 1 0,17-3 0,20 2-1,25-1 1,22-4 0,26 1 0,24-3 1,27-3-1,22 1 2,15-3-1,21 0 0,12-4 0,13 1 1,3-3-2,1 2 0,-3 2-1,-12-4 1,-13 5-1,-18-5 0,-16 5 0,-27-1 0,-20 3 0,-20 2 1,-24 0 1,-17 5-1,-16 2 0,-11 4 1,-9 1 0,5 2-1,1 2 1,5-5-1,13 2 0,13 0-1,16-5 1,18 2-1,22-7 1,20 0 0,23-8 0,17 2 1,18-9-1,13 0 1,10-4-1,3-3 1,-4 2-1,-9-3 1,-12 3-1,-12-1 0,-16 3 0,-16-2-1,-11 2 1,-14-1-1,-17-7 1,13 19-1,-13-19 1,-19 27-1,5-15 1,-3 4 0,-2-1 0,2 1 0,-4-2 1,6 0-1,1-2 0,0-2 1,14-10-1,-21 23 0,21-23 0,-15 17 0,15-17-1,-8 17 1,8-17 0,-5 16 0,5-16 0,0 15 0,0-15 0,0 0 0,8 22 1,-8-22-1,23 14 1,-2-5-1,5-1 1,7 0 0,3 1-1,3 5 1,-1-7-2,-1 0 2,-5 0-1,-6-3 0,-5 2 0,-21-6 0,21 7 0,-21-7 0,0 0 0,0 0-1,15 6 1,-15-6 1,0 0-2,0 0 1,0 0 0,0 0 0,-16 17 0,16-17 0,-20 16 0,6-1 0,-4-1 0,0 3 0,-3 0 0,1-1 0,1-4 0,0 3 0,4-3-1,15-12 1,-22 17 0,22-17 0,0 0 0,0 0 1,0 0-1,3 14 1,-3-14 0,31 3 0,-9 0-1,5 0 1,1-1 0,3 1-1,2 0 0,-2-1 1,-1 1-1,-3-2 0,-6-2 0,-2 1 0,-5 0 0,-14 0 1,19 0-1,-19 0 1,0 0 0,0 0-1,0 0 1,0 0 0,0 0 0,0 0 0,0 0-1,-16-5 0,16 5 1,-28-1 0,13-1 0,-3 1-1,0-1 1,-1 2 0,-3 0 0,2-5-1,-1 2 1,-2 2-1,-5-4 1,-2 0-1,-3-1 0,-1 3-1,-4-5 2,1 7-1,-4-4 0,2-1 0,1 0 1,2 1-1,-4-1 0,2-1 1,1-2 0,1 0-1,0-2 0,1 3 1,-1 0-1,2 2 1,4 3 0,0-2-1,1 4 0,1-4 0,-1 3 1,3 1-2,2-2 1,-1 0 0,2-4 0,-1 3-1,3-2 1,0 1 1,-1-1-1,0-1 0,-1 4 0,1-3 0,-1-3 0,1 6 0,-2-4 0,1 4 0,1 2 0,-3-2 0,3-1 0,-2 1 0,3 5 0,-3-4 0,2 2 0,-1-3 0,-1 0 1,1 0-2,-4 0 1,-1 0 0,-2-2 0,-1-1 1,0 3-2,-4-2 1,3 0 0,-3 1 1,1 1-1,1 1 0,0 1 0,-1-1 0,2 0 0,0 2 0,-1 2 0,0-2 1,2 2-1,4-7 0,0 5 1,1 1-1,-1 1 0,2-2 0,0 3 0,2-1 0,-2 2 0,-4 4 0,3 0 2,-1-5-2,1 2 0,-2-1 0,-2-7-2,-1 5 4,-4-2-2,-1 3 0,-1-6-2,-2 3 4,-4 0-2,3-3 0,-4 7 1,2-1-1,-2-1 0,2-5 1,-5 3-1,1 1 0,-2-1 0,-2 4 0,0-3 0,0-4 0,0 8 1,3-4-1,0-4-1,3 3 1,2-1 0,1 4 1,2-5-2,1 1 2,-2-6-1,1 6 0,1-1 0,1 1 1,1-1-1,1-4 0,2 4 0,1 1 0,2-2 0,-1 3 0,-1-2 1,1 2-2,-3 2 1,-2 1 0,0 0 1,-2-2-1,1 6-1,-4-6 1,5 1-1,0-2 0,6 0-1,0-2-2,9 1-1,-4-10-3,25 11-9,-29-14-12,29 14-4,-21-27 0,10 12 1</inkml:trace>
          <inkml:trace contextRef="#ctx0" brushRef="#br1" timeOffset="-7936.4536">472 986 0,'46'-45'10,"-5"-8"-6,0-12-3,-4-7-2,-7-6 1,-6-3-1,-7-6 0,-6 3 2,-10-2 1,-4 7 1,-9 10 1,-2 13 3,-2 11-4,0 11-3,-4 22-1,-4 13-2,-4 22 1,0 15-1,2 9-1,-3 5 0,6 8 1,1 3 4,6 0 0,13-6 1,0-13 2,14-10 2,-2-14 1,15-2-1,-2-20 2,8-1 0,1-16 0,0-3 1,4-9-3,-4 0-1,3-9-1,-10-4-1,1-1-2,-3-2 1,-11-1 0,-5 1-1,-3 5-1,-2 8 1,-2 6-1,-2 12-2,-13 19 1,-10 18-1,-4 18 1,-5 12 1,-8 14-1,0 7-2,-10 7 3,3 4 1,5-7 0,6-3-2,7-9 2,4-9-2,13-9 0,-4-8 2,14-4-2,-1-4 0,9-5 0,0-5-1,7-3 1,1-3 0,4-6 1,4-5 1,0-6 0,6-14 1,-3-11 2,6-7-1,-6-14 0,9-4 1,-11-10-1,7-1 1,-7-7-2,1 2 0,-3-1-3,0-6 1,5 11-3,-7-2 0,4 12 0,-8 5 0,4 15 1,-8 5-2,-8 30 1,0 0 0,9 19 0,-21 21 2,-5 16-2,-4 6 0,-4 13 1,0 9 0,-1 8 1,1 0-1,4-10 1,6-1 0,5-6 0,4-6-2,6-4 0,-2-9 0,4-3 0,-2-16 0,2 2 1,-4-14-1,0-3 3,1-5 1,1-17 0,-13 20 0,13-20 1,-31 22-1,4-9 0,-4 2-1,-6 4-1,-7 1 0,-3 2-1,-6-2 0,1-1 2,1 1 0,0-6 2,6 3-1,0-3 1,6 0 0,1-1-1,10-1 0,5-2 1,7-4 0,16-6-2,-14-11 1,20-9-1,7-8 3,4-5-1,2-8 0,-2-5-2,0-9 1,0 5-1,-6 4-1,-2-1 0,-4 3 0,1 1 0,-1 1-1,3 3 1,0 6 0,1-4 2,2-1 0,0-1 1,5 2 0,-5-5-1,6 6 1,-5-1 0,2 6-2,-4 3-1,4 6 0,-3 6-1,3 9 0,-14 7 0,28 3 0,-14 8 0,0 6 0,8 8 2,-9 4 0,2 15 1,-10 6 0,3 9 1,-7 6 0,-4 10-1,2 1 1,-7 5-1,3-3 0,-4-6 0,4-12-1,-4-5 0,1-10-2,2-14 3,-1-4-1,7-27 3,-17 21-1,17-21-1,-25-7-2,11-6 0,-6-5 1,1-1-1,-1-5 0,2 3-5,-2-10 2,9-1 1,3-2 3,15-3 0,7-4-2,12-4 0,7-3 0,14 4 1,5 4 0,5 4 0,4 11 0,2 6 1,1 13-1,-1 12 0,-1 8 1,-5 8-3,-4 6-2,-5 11-4,-4 9-7</inkml:trace>
          <inkml:trace contextRef="#ctx0" brushRef="#br1" timeOffset="-7232.4132">813 1382 3,'-61'17'4,"6"-6"-3,6 0 0,9-5-1,10 0 2,10-4-1,20-2 1,0 0 1,0-24 2,18 12 1,0-5-1,5 0 0,-3-2-1,2 2-2,-8 0-2,-3 1-9,-14 2-2,3 14-1,-31-22 3</inkml:trace>
          <inkml:trace contextRef="#ctx0" brushRef="#br1" timeOffset="-7011.4006">332 1279 0,'-59'9'6,"15"4"-3,7-1-2,12-1 1,25-11 1,0 0 0,36 14 1,7-14 0,12 0 1,5 2 1,10-5-2,0-5-2,-1 5 0,-6-4 0,-9 1-2,-10 3 0,-9-2-1,-12-1-1,-9 3-4,-14 3-7,0 0-1,-37-12 4</inkml:trace>
          <inkml:trace contextRef="#ctx0" brushRef="#br1" timeOffset="-5195.2969">262 1246 2,'-74'-1'4,"9"-2"-2,7 1 1,9 0 2,15 1 1,11-5-3,23 6 1,-16-22 1,24 8 0,9-5 0,6 0 0,4-2-3,4 0 1,-3-2 3,5 6-1,-6-8-1,1 8 1,-14-5-2,3 8 0,-7-6-2,-4 1 0,-6 4 0,-3-4-3,3 19-2,-16-30 2,8 16-1,-7-3 0,4 3 1,-10-1-1,21 15 1,-29-22 1,29 22 1,-24-11-2,24 11 0,-15 23 0,10-4-1,3 7 1,5 7-2,2-3 1,5 12 1,0-3 0,6 0 1,8-4 2,1 4-1,7-6 2,6 0-1,7-1 0,4-4 0,10 0 0,9-3-1,5 3 0,10-1 0,8-2-1,10 0 1,6 0-1,5-2 0,2-3 1,5 4 0,-4-7-1,0 0 3,-2-6-2,-4 0 0,-2-5 1,-4-1 0,-3 1-1,-5-8 1,1 4-1,-7-7-1,-6 4 0,-3-1 0,-7-4-1,-2 1 0,-4-3 0,-6-4-1,-3-2 3,-2-2-1,-3 1 2,-1-4 0,-2 2 1,1-2-1,-2 2 2,3 3-2,-1-2 0,1 4-1,-1 1 0,-2 2 1,1 4-1,-3 0 0,0 7 0,1 1 0,-2 3 1,4 7 0,0 1 0,-3 6 0,0 0-1,-5 5 2,-1 0-2,-10 0 1,-1 3-1,-10 2 1,-6-1-1,-3-2 1,-3 2 0,-4-2-2,-2 1 2,-2-2-2,0 1 1,-2-6-1,2-3 0,-1-4 0,1-14 0,-2 20 1,2-20 0,0 0 0,0 0 1,0 0 0,0 0 1,0 0 1,0 0 0,16 5 2,-16-5-1,0 0 2,17-2-1,-17 2 2,0 0-2,6-16 0,-6 16 0,-3-15-2,3 15 0,-6-27-1,6 27 0,-9-32-1,1 10-1,0-6 0,-1-6-1,-1-1-1,-1-4 1,5 4-1,-2-3 2,5 10-1,0 3 1,4 5-3,-1 20 2,0 0-3,0 0 0,16-3-1,-16 3-2,16 30 1,-8-16-1,4 12 2,-3 0 1,7 1 2,-3 3 1,2-1 1,-2 1-1,1-4 1,-3 1 0,0-6 0,-3 0 1,-5-1-1,-2-1 0,-2-2 0,-2-2 1,-4 1 0,-1-2 0,-1 3-1,9-17 0,-20 28 0,20-28 0,-27 25 1,12-13-1,-4-4 1,0 2-1,-3-4 1,2 3 1,-2-7 0,3 2-1,-1 1 0,4-3 0,-1 1-1,-2-2 0,4-1 0,-6 0 0,6 3-1,-4 0 1,3-1-1,-1-2 0,17 0-1,-22 9 1,22-9-1,0 0 1,-8 17 0,8-17 1,21 16 0,-1-3 0,5-6 2,6 1 0,2 1-1,6 1 1,0-1-2,5-3 1,-3 4-1,-4-6 0,1 3 0,-5 0-1,-2-4 0,-3 1 1,-1-3 0,-5 1 0,-5-5 0,0-1 2,-17 4-1,25-7 0,-25 7 0,17-7 0,-17 7 0,0 0 0,0 0-1,0 0 0,16-6 0,-16 6 0,0 0 1,0 0 0,0 0 0,0 0 0,0 0 0,0 0 0,0 0-1,0 0-1,0 0-3,0 0-1,11-18-2,-11 18-2,4-19-1,-4 19-10,7-27-3</inkml:trace>
          <inkml:trace contextRef="#ctx0" brushRef="#br0">935-772 9,'-16'25'17,"-1"-19"-1,-1 7-19,0 3-3,-1 1 3,-5 4-1,-1-5-13</inkml:trace>
        </inkml:traceGroup>
      </inkml:traceGroup>
    </inkml:traceGroup>
  </inkml:traceGroup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36.512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79 55 24,'-18'-8'30,"18"8"1,-21-16-1,21 16-25,-23-14-4,23 14-1,0 0-2,-17-17-3,17 17-5,0 0-8,0 0-12,0 0 1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37.007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-6 12 29,'0'0'25,"-2"14"3,2-14-1,0 0-28,0 0 1,0 0-1,0 0 0,0 0-2,0 0-1,0 0-5,0 0-5,10-20-9,4 14-3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37.602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0 11 33,'-2'15'24,"2"-15"-9,-3-17-13,17 8-29,-14 9-3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39.894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0 454 5,'0'0'8,"0"0"-1,0 0-1,0 0 1,0 0 0,14-14 0,-14 14-1,0 0 0,19-23 2,-3 17-1,-7-13 0,13 6 1,-8-8-3,9 7 1,-7-7-3,8 6 1,-10-4-1,6 5 1,-4-1-1,1 4-1,0-5 0,-1 2 0,2-3 0,3 1 0,-3-2 0,4-1 1,-1-1-1,1 1-1,-8 2 1,6 1-1,-7 2 0,-13 14 0,21-21-1,-21 21 1,18-16-1,-18 16 0,14-12-1,-14 12 1,14-10-2,-14 10 1,0 0-2,0 0-1,19-4-2,-19 4-4,0 0-7,0 0-11,0 0-2,0 0 1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41.959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0 59 14,'0'0'7,"0"0"-3,0 0 1,0 0 1,0 0-1,0 0-1,0 0 0,0 0 0,14-2 1,-14 2-1,0 0-1,19 3 0,-19-3 0,19 2 1,-19-2-1,22 0 1,-7-3 0,5 1 0,1-2-1,5 2 1,-1-7-1,7 6 1,-1-7-1,5 7 0,-5-5 0,7 5 0,-7-3 0,5 1 0,-2 4-1,4 1 0,-5-2-1,0 2 0,-5 3-1,-2 1 0,-4 2 0,-1-2-1,-7 0-1,-14-4 0,17 4 0,-17-4-3,0 0-2,0 0-5,0 0-13,17-8-3,-17 8 1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43.361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66 0 7,'0'0'8,"0"0"-1,0 0 0,0 0 0,0 0 0,0 0-1,0 0-2,0 0 0,0 0-1,0 0 0,-6 15-2,6-15 1,0 14 0,0-14 0,1 24 0,-1-9 1,2 4 0,-4-3-1,2 4 0,-1 3 1,1 2-1,-3 2-1,1-1 0,-2-1 0,0 3 1,-2-3 0,3-2 1,-3 1-1,3-4 1,-4-1-1,6-1 0,-4-4-1,2 5 1,1-3-1,-1 1 0,3-17-1,-3 21-1,3-21 0,-5 16-1,5-16-2,0 0-3,0 0-1,0 0-6,0 0-6,0 0-8,0 0 2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44.168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0 18 10,'0'0'6,"10"-15"-5,-10 15 2,0 0 0,0 0 0,14-3 1,-14 3 0,0 0 0,14 14 0,-14-14 1,6 28-1,-4-13 1,2 4-1,-4 1 1,5 5-1,-5-3 1,5 3 0,-5-4 1,6 3-1,-6-2-2,6 4 1,-4 1-1,4 5 1,-6 6-2,3 2 0,-3 1-1,3 1 0,-3 0 0,0-2 0,0-4 0,2-10 0,-2-2 0,0-7-1,0-17 0,0 22-2,0-22-1,0 0-2,3 15-4,-3-15-6,0 0-8,20-4-5,-20 4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44.995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0 0 16,'14'18'10,"0"-2"-1,1 3-2,-3-1-2,1 1-2,-2 3-1,3 1-1,-3 2 0,3 2-2,-3 2 2,3-4-1,-2 3 0,1-5 0,-4-2 0,2-3-1,-11-18-3,17 28-2,-17-28-5,8 16-8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45.988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0 65 18,'0'0'22,"0"0"0,0 0-24,16 6 2,-16-6 2,24-2 2,-10-2 0,8 5-1,-1-2 1,8 2-1,0-2 0,7 4 1,2-5-1,6 5 0,-5-7 1,12 5 0,-5-9 0,7 7 0,-3-9 0,6 4 0,-6-3-2,5 0-1,-3 2 0,-9 1-2,1 3-3,-11-3-2,3 12-3,-17-8-4,6 12-10,-10-1-6,-15-9 1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46.932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5 8 10,'-3'-14'6,"3"14"0,0 0 0,0 0 0,0 0 0,0 0-1,0 0 0,0 0-2,0 0 0,0 0 0,0 0 0,0 0 0,0 0 0,0 0 0,0 0-1,0 0 1,0 19-2,2-3 1,2 2-2,1 3 1,1 5 0,0-1-1,2 8 2,-1-5 1,0 3-1,-2-6 0,3 6 1,-5-3-1,3 2 2,-4-1-2,4-2 0,-1-1 0,1 1 0,-1-6-1,-1 1-1,1-5-1,-2 0-1,5-1-3,-8-16-3,11 26-7,-11-26-13,20 7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17.973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129-5 13,'0'0'20,"14"12"-16,-14-12 0,0 0 2,0 0 0,0 0 0,0 0 1,0 0 0,0 0-2,0 0-1,0 0 0,0 0-3,0 0 1,0 0 0,0 0 1,0 0 0,0 0 0,0 0-1,0 0 1,0 0 1,0 0-1,0 0-1,0 0 0,0 0-1,0 0 0,0 0-1,0 0 1,0 0-1,0 0-1,0 0 0,0 0 1,0 0 0,0 0 0,0 0 0,0 0 0,0 0 0,0 0 0,-10 16 1,10-16-1,0 0 0,-9 20 1,9-20-1,-6 25-1,3-10 2,-2 1-1,0 4 0,0 0 0,1 1 1,-2-3-1,-1 3 0,3-3 0,-3 4 1,-2 3-1,3-5 0,-4 4 0,2-4 0,1 3 0,-1-1 0,0-3 0,2-4 0,6-15 1,-10 22-1,10-22 0,0 0 0,-7 16 1,7-16-1,0 0 1,0 0 0,0 0-1,0 0 0,0 0 0,0 0-1,0 0-1,0 0-2,0 0-1,0 0-4,0 0-6,0 0-15,12-14 1,-12 14 1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52.072"/>
    </inkml:context>
    <inkml:brush xml:id="br0">
      <inkml:brushProperty name="width" value="0.06667" units="cm"/>
      <inkml:brushProperty name="height" value="0.06667" units="cm"/>
      <inkml:brushProperty name="color" value="#7030A0"/>
      <inkml:brushProperty name="fitToCurve" value="1"/>
    </inkml:brush>
  </inkml:definitions>
  <inkml:trace contextRef="#ctx0" brushRef="#br0">0 16 118,'27'0'1,"1"-2"1,2 2-1,0-2-1,-1-1 1,0 0-1,-3 2 0,-2-2 0,-4 4 0,-3-2 0,-17 1 1,22-2-2,-22 2 1,0 0-2,0 0-1,0 0-3,0 0-3,0 0-7,0 0-8,0 0-5,0 0 1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58.331"/>
    </inkml:context>
    <inkml:brush xml:id="br0">
      <inkml:brushProperty name="width" value="0.06667" units="cm"/>
      <inkml:brushProperty name="height" value="0.06667" units="cm"/>
      <inkml:brushProperty name="color" value="#00B050"/>
      <inkml:brushProperty name="fitToCurve" value="1"/>
    </inkml:brush>
  </inkml:definitions>
  <inkml:trace contextRef="#ctx0" brushRef="#br0">7 107 13,'0'0'-2,"5"-14"2,-5 14 1,5-14 3,-5 14 1,0-16 1,0 16 1,0-14 0,0 14 1,-3-14-1,3 14-1,0 0 0,-4-14 0,4 14 1,0 0-1,0 0 0,0 0 0,-11-17 0,11 17-1,0 0-1,0 0 0,0 0-2,0 0 1,0 0-1,0 0-1,0 0-1,0 0 1,0 0-2,0 0 1,0 0-1,0 0 1,0 0 0,22-5 0,-22 5 1,24 5-1,-9-2 1,4-1-1,2-2 1,0 0 0,3 1 0,3-1 0,-1-1-1,1 1 1,-1-2-1,-1 2 1,-3-2-1,0 2 0,-5 0 0,-1 0 0,-2 0 1,-14 0-1,22 0 0,-22 0 0,16-3 0,-16 3 1,0 0-1,14-1 0,-14 1 0,0 0 0,0 0 0,0 0 0,0 0 1,0 0-2,15 1 1,-15-1 0,0 0-2,0 0 2,0 0-1,14-1 0,-14 1-2,0 0-3,0 0-9,0 0-15,0 0-1,0 0 2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59.665"/>
    </inkml:context>
    <inkml:brush xml:id="br0">
      <inkml:brushProperty name="width" value="0.06667" units="cm"/>
      <inkml:brushProperty name="height" value="0.06667" units="cm"/>
      <inkml:brushProperty name="color" value="#00B050"/>
      <inkml:brushProperty name="fitToCurve" value="1"/>
    </inkml:brush>
  </inkml:definitions>
  <inkml:trace contextRef="#ctx0" brushRef="#br0">0 557 15,'0'0'4,"4"-15"-4,-4 15 2,9-22 2,-9 22 1,9-25 1,-9 25 1,10-26 1,-10 26-1,11-33 0,3 14-2,-3-3 1,7 5-3,-5-5 0,7 2 0,-2-2 0,7 4-1,-5-3 1,2 4-1,-2 0 1,2 0 0,-3-2 0,1 4 0,-3-7 0,-1 5-1,-2-5 1,2 7-1,-5-7-1,1 5 0,-1-2-1,-2 5-2,-9 14-2,15-27-3,-15 27-5,11-15-9,-11 15-8,0 0 1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00.954"/>
    </inkml:context>
    <inkml:brush xml:id="br0">
      <inkml:brushProperty name="width" value="0.06667" units="cm"/>
      <inkml:brushProperty name="height" value="0.06667" units="cm"/>
      <inkml:brushProperty name="color" value="#00B050"/>
      <inkml:brushProperty name="fitToCurve" value="1"/>
    </inkml:brush>
  </inkml:definitions>
  <inkml:trace contextRef="#ctx0" brushRef="#br0">0 0 6,'0'0'18,"0"0"2,22 9-22,-22-9-1,25 6 2,-4-3 1,-1 0 1,5 2 0,0 3 0,2-2 0,5 0 0,1 2 1,5-5-1,-2 0 0,3-1 0,-2-4 0,2-1-1,1 0 0,-6-1-4,2-1-8,6 8-9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02.412"/>
    </inkml:context>
    <inkml:brush xml:id="br0">
      <inkml:brushProperty name="width" value="0.06667" units="cm"/>
      <inkml:brushProperty name="height" value="0.06667" units="cm"/>
      <inkml:brushProperty name="color" value="#00B050"/>
      <inkml:brushProperty name="fitToCurve" value="1"/>
    </inkml:brush>
  </inkml:definitions>
  <inkml:trace contextRef="#ctx0" brushRef="#br0">0 0 9,'0'0'22,"16"17"1,-16-17-21,0 0-1,0 0 1,0 0 1,0 0 0,0 0 1,0 16 0,0-16 1,0 0-1,12 14 1,-12-14-1,13 22-1,-13-22 0,17 20-1,-8-6 1,-9-14-2,19 31 1,-8-14-1,0 2 1,-2-4-1,2 6 0,-3-4 1,1 1 0,-2-2 0,0 0 0,-7-16 0,10 23-1,-10-23 1,6 22-1,-6-22 0,6 17 0,-6-17 0,7 22-1,-7-22 0,7 18 0,-7-18 0,7 16 0,-7-16-1,0 0 1,0 0-1,9 14 0,-9-14 0,0 0-2,0 0 0,0 0-1,0 0-3,0 0-6,0 0-10,0 0-6,0 0 1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03.859"/>
    </inkml:context>
    <inkml:brush xml:id="br0">
      <inkml:brushProperty name="width" value="0.06667" units="cm"/>
      <inkml:brushProperty name="height" value="0.06667" units="cm"/>
      <inkml:brushProperty name="color" value="#00B050"/>
      <inkml:brushProperty name="fitToCurve" value="1"/>
    </inkml:brush>
  </inkml:definitions>
  <inkml:trace contextRef="#ctx0" brushRef="#br0">0 26 6,'0'0'16,"0"0"-13,0 0-1,20-11 1,-4 9 1,-16 2 0,33-6 1,-16 3 0,5 3 0,0-3 0,1 4-1,2-2 1,2 2-1,-4-1 0,4 2 0,-4-4-1,6 4 1,-7-2-2,3 0 1,-4 0-2,3 1 0,-4 1-1,2 1 1,-5-1-1,1-2 0,-3 1-1,-15-1 0,22 3-2,-22-3-1,14 2-5,-14-2-4,0 0-12,0 0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05.112"/>
    </inkml:context>
    <inkml:brush xml:id="br0">
      <inkml:brushProperty name="width" value="0.06667" units="cm"/>
      <inkml:brushProperty name="height" value="0.06667" units="cm"/>
      <inkml:brushProperty name="color" value="#00B050"/>
      <inkml:brushProperty name="fitToCurve" value="1"/>
    </inkml:brush>
  </inkml:definitions>
  <inkml:trace contextRef="#ctx0" brushRef="#br0">0 296 18,'0'0'19,"0"0"-16,0 0 1,0 0 2,9 14-1,-9-14 1,0 0 1,0 0 0,0 0-1,0 0 1,0 0-1,8-23 0,-8 23-1,14-20 0,0 9-1,-4-9 0,5 1-2,-1-3 0,7 2-1,-4-3-1,3 1 1,1 2 0,-1-1-1,0 7 0,-1 2 0,-3-1 0,-16 13 0,23-15 1,-23 15-1,14-8 0,-14 8-1,0 0-1,0 0-2,0 0-4,6-14-8,-6 14-15,0 0 1,8-14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06.148"/>
    </inkml:context>
    <inkml:brush xml:id="br0">
      <inkml:brushProperty name="width" value="0.06667" units="cm"/>
      <inkml:brushProperty name="height" value="0.06667" units="cm"/>
      <inkml:brushProperty name="color" value="#00B050"/>
      <inkml:brushProperty name="fitToCurve" value="1"/>
    </inkml:brush>
  </inkml:definitions>
  <inkml:trace contextRef="#ctx0" brushRef="#br0">65 176 8,'-16'-20'0,"7"4"-2,6 1 2,3 1 3,0-2 0,6 2 1,-1 0-1,3 0 1,-2-1 0,-6 15 0,17-24-2,-17 24 1,8-14-2,-8 14 1,0 0 0,9 14 1,-10 13 0,-10 9-2,5 10 2,-8 9-3,3 7 3,-5 3-1,5 4 2,-3-10 0,8-1 1,-1-10-1,7 0 1,0-9 0,7 0 0,-3-8-2,6 0-1,-4-7-2,3 2 0,5-4-1,-3-5 0,3 2-1,-14-19-1,19 22-5,-19-22-3,14 11-6,-14-11-8,0 0 1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06.794"/>
    </inkml:context>
    <inkml:brush xml:id="br0">
      <inkml:brushProperty name="width" value="0.06667" units="cm"/>
      <inkml:brushProperty name="height" value="0.06667" units="cm"/>
      <inkml:brushProperty name="color" value="#00B050"/>
      <inkml:brushProperty name="fitToCurve" value="1"/>
    </inkml:brush>
  </inkml:definitions>
  <inkml:trace contextRef="#ctx0" brushRef="#br0">0 40 2,'0'0'24,"0"0"1,0 0 0,14-2-21,-14 2-4,27-7 1,-13 5 0,5-1 0,3 0 1,3 0-1,3 3 0,-2-3-1,4 3 1,0 0 0,1-2-1,-1 0 1,0 1-1,-5-4 0,0 4 1,-3-1-1,-2 2 0,2-1-2,-7-1 1,4 2 0,-19 0-3,28 6-1,-28-6-5,18 0-7,-18 0-7,0 0-1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2:07.718"/>
    </inkml:context>
    <inkml:brush xml:id="br0">
      <inkml:brushProperty name="width" value="0.06667" units="cm"/>
      <inkml:brushProperty name="height" value="0.06667" units="cm"/>
      <inkml:brushProperty name="color" value="#00B050"/>
      <inkml:brushProperty name="fitToCurve" value="1"/>
    </inkml:brush>
  </inkml:definitions>
  <inkml:trace contextRef="#ctx0" brushRef="#br0">7 15 16,'0'0'9,"0"0"-1,-8-16 0,8 16-2,0 0-1,0 0-2,0 0-1,0 0 1,-2 21-1,9-6 0,-1 9 1,3-1-1,2 8 1,0 0 0,-3 2-2,0-3 0,-4-1 0,0-1-1,-4-3 0,0-2 1,0-2-2,-4-6-1,8 1-4,-4-16-9,0 18-9,15-4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19.156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12 0 4,'0'0'11,"0"0"-2,0 0 1,0 0 0,0 0 1,0 0-1,0 0-1,0 0 0,0 0-1,0 0-3,0 0-1,0 0-2,0 0-1,0 0 1,-12 17-1,12-17 0,0 16 1,0-16-1,0 28 0,1-13 0,1 6 1,-2 5-1,2-1 1,-1 1-1,4 1 0,-5-1 1,3 4-1,0-4 0,0 2 0,-1-4 1,2-2 0,-4-2-1,4 0 1,-4-20 0,3 28-1,-3-28 1,1 19 0,-1-19-1,2 15-1,-2-15 1,0 0-1,0 0 1,0 0-1,0 0 0,0 0 0,0 0-1,0 0 0,0 0 0,0 0-1,0 0-2,0 0-5,0 0-9,16 0-14,-16 0 2,0 0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15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113 79 2,'-14'-6'4,"14"6"0,0 0-1,-15-14-1,15 14 0,0 0 0,0 0 1,-3-17-1,3 17 0,5-14 1,-5 14 1,3-14 0,-3 14 1,0 0 0,0 0 1,0-14-1,0 14 0,0 0-1,0 0-1,0 0-1,0 0 0,0 0-1,0 0 0,0 0 0,5 14-1,-5-14 1,0 0-1,0 0 1,3 20 1,-3-6-1,2 3 2,-2 2 0,3 7 0,-3 3-1,3 5 1,-3 0 0,4 5 0,-4-3 0,4 7 0,-3-1 0,1 2 0,-2-4-1,1 9 1,-2-7-1,1 3 0,-3-3 0,1 2-1,-3-4 1,4 2 0,-4 0 0,2 5-1,-3 0 1,4 2 0,-3 0 0,2 4 0,0 4-1,2 1 1,-1-2-2,2 1 1,-1-2-1,-3 3 1,3-2 0,-5-2 0,-1-3-1,-1 1-1,1-2 1,-1-2 0,0-4 0,0-2-1,0 0 1,5 1-1,0-2 2,2 2-1,-1 4 1,4-2-1,-1 3 0,2 1 1,0-3-1,2 0 1,-3-3-1,2-2 0,-1-6-1,1 1 2,-3-6-1,1 1 0,-2-6 0,1 1 1,-1 2-1,0-3-2,-1 0 2,-2 2-1,3-4 1,0 2-1,0 0 0,1-2 0,-1-3 1,0-1 0,2 1 0,2-2 0,-2-1 0,1 1 0,-1-1 0,1 5 0,0-3 0,2 3 0,-2 0-1,0-1 2,0 3-1,0-4 0,-1-3 0,1 0 1,-3-1-1,1-2 0,-1-14 0,0 22 0,0-22 0,0 18 0,0-18 0,0 20 0,0-20 0,0 18 0,0-18 0,4 26 0,-3-10 0,1-2 0,-1 4 0,2 1-1,0 3 1,1-2 1,-3 2-1,1 0 0,-2-2 0,0 2 1,-2-1-1,1-2 1,-1 0-1,0 0 0,-1-4 0,2 2 0,-1-3 0,1 2 0,1-16 0,0 26 0,0-26 0,1 19 1,-1-19-1,5 20 0,-5-20 0,1 20 0,-1-20 0,0 24 0,2-4 0,-2-3 0,2 5 2,-1-3-2,1-4 1,1 1-2,-3-16 2,0 0 0,0 14 0,0-14-1,0 0-1,0 0 2,0 0-1,0 0 0,3 17 1,-3-17-2,2 14 1,-2-14 0,0 0-1,0 14 0,0-14-2,0 0-3,0 0-13,-5-17-13,-11-14-2,-9-13 1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1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-6-8 15,'20'-3'19,"-20"3"0,0 0-16,0 0-3,0 0 0,-3 17 0,3-17 1,0 17 2,0-17 2,0 16 2,0-16 1,0 0 2,0 0-1,0 0-1,0 0 0,0 0-2,0 0-1,0 0-2,0 0 0,0 0-1,0 0 0,0 0 0,0 0-1,-3 14 0,3-14 0,4 14 0,-4-14 1,7 20-1,-7-20 1,10 29 1,-3-8-1,2 2 0,-1-1 0,3 4 0,-2 1-1,2 1 1,-3-2-1,1-1 0,-2-3-1,1 0 1,-5-2 0,1 2 0,-1-3 0,-1 1 0,-2 0 2,2 5-2,-6 0 1,4 4 0,-1 1-1,1 1 0,-2 0-1,4 4 2,-4-4-2,4 0 1,-2 0-1,1 0 0,1-3 1,-2 5-2,0 0 3,0-1-2,2-1 2,-2-1-1,0 0-1,0-2 2,0-2-2,1-3 2,-2-2-2,2-3 1,-2 4-1,1 0 0,-4-2 0,3 5 1,-2 3-1,0 2 1,1 2-1,-1 4 0,0 2 0,1 2 1,1 2-1,1-1 1,-2-1-1,2 0 0,2 3 1,-4-3-2,2-1 1,-1-2 0,1 2 0,0 3 0,-2-1 0,-1 1 0,1-4 0,1-1 2,-2-1-2,3 0 1,-2-5-1,-1-3 1,3-2-1,1 1 1,-1 1-1,2-2 1,-4 5-1,2 4 0,0 4 0,2 1 0,-2 4 0,2 1 0,1 0 0,-2 0-1,2-1 2,2-7-1,0 0 0,-2-5-1,0-3 1,0-2-1,-1-2 0,-1 3 0,1 0 0,-1 1 0,1-1-1,1 3 2,-1 1 0,-1 0-1,2 1 1,1-4 1,-1 3-1,-2-3 0,1-2 0,-2 1 0,1 1 0,-1-2 1,0-1-1,2 2 0,-1-3 0,3 2 0,-1 1 0,1-5 0,0-3 0,0 2 0,1-2 0,-2 1-1,-1-4 2,-1 0-1,-1 0 0,2-3 0,-4 3 0,2-1 0,-1 1 0,1-3 1,-2 0-1,2 0 0,0-14 0,0 20 0,0-20 0,0 17 0,0-17 0,0 0 0,0 0 0,0 0 0,0 16 0,0-16-1,0 0 1,0 0 0,0 0 0,0 0 0,-5 15 0,5-15 0,0 0 0,-4 16 1,4-16-1,0 0 0,0 0-1,-2 14 1,2-14 1,0 0-2,0 0 1,0 0-1,0 0 1,0 0-2,0 0 0,0 0 1,0 0-2,0 0 0,0 0 0,0 0-1,0 0 0,0 0-5,0 0-16,16-17-10,-2-7-1,1-16 2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1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43 0 5,'0'0'5,"0"0"-2,0 0 0,0 0-1,0 0 0,0 0 0,0 0 2,0 0 0,0 0 1,0 0 1,0 0 0,-8 15 1,8-15 0,0 0-1,0 0 0,-6 15-1,6-15-2,0 0 2,-9 18-2,9-18 0,-5 19 0,5-19 0,-5 14 0,5-14 0,-4 19 0,4-19 0,-2 15 0,2-15-1,0 17 1,0-17-1,0 0-1,2 21 2,-2-21-1,0 15 0,0-15 0,0 17 0,0-17 0,0 22-1,-3-6 1,4-1-1,-2 1 0,-1-2 0,2 1 0,0 2-1,0-1 1,0-16 0,3 28 0,-3-12 0,2-1 0,-1 4 0,-2-2 0,-1-1 0,1 4 0,1-2 0,-2 0-1,2-1 1,0-3 0,2 3-1,-1-2 1,2 1-1,-3-16 1,3 26-1,-1-10 1,-1 3 0,-1-2-1,2 0 1,-4 0 0,4 3 0,-4-3-1,2 4 1,0-6 0,0 2 0,-1-3-1,2 4 0,-2 2 2,1-2-1,-2 3 0,2-1-1,0 0 1,3 4-1,-3-1 3,4 3-3,-3-5 0,2 4 1,0-2-1,1 2 1,-3-3 0,2 3-1,-1-4 1,-1 1-1,1 1 1,0-1-1,-2-3 0,1 1 0,1 2 1,-1-2-1,1-1 0,1-2 1,-2 2-1,3-1 0,-3 7 0,4 2 1,-5-5-2,0 2 2,0 0-1,0 4 0,-2-6 0,2-1 0,0-2 0,0-5 1,3 2-2,-1 1 1,1-2 1,-1 4-1,1-2 0,-2 5 0,1-2 0,-4 4 1,4 1 0,-2-2-2,0 0 2,0 2 0,0 0 0,3-4-1,-3 1 1,3-1 0,-1 1-1,-2 0 2,1 3-2,2-3 0,-3 0 0,-1 4 1,2 4-1,-1-2 0,2-3-1,0 4 2,-1-4-1,1 2 0,-2-1 1,1-6 0,1-1-1,-1 1 0,-1 4 1,0-3-1,0 3 0,0 1 0,0 3 0,0 3 1,0-2-1,-1 2 0,-1 2 0,2-5 1,0 2-1,-1-5 1,1-5-2,-2 2 1,2-2 0,0 2-1,-1-7 0,2 4 0,-2 1 1,-1 5-1,2 0 1,0 2-1,0-1 1,2-1 1,-2 3-1,0-2-1,-2-4 2,4-2-1,-2 4 1,0-7-2,1 3 1,-2-4 1,1-1-1,-2 1 0,2-1 0,0 3 1,-2-4-2,1 3 1,-1-2 0,1 7 1,-1-6-1,2 4 0,-1-3 0,-3 2 0,1-2 1,3-2-1,-3-1 1,3-14-1,-1 22 0,1-22 0,-3 22 0,3-22 0,1 23 1,-1-23-1,2 25 0,-2-25 0,0 22 0,0-22 0,1 28 0,-1-14 0,0-14 0,2 22 0,-2-22 0,1 26 0,-1-26 0,3 24 1,-3-24-1,2 22 0,-2-22-1,5 15 1,-5-15 0,4 14 1,-4-14-1,5 19 0,-5-19 0,5 14 0,-5-14 1,5 15-1,-5-15 0,0 0 0,3 18 0,-3-18 0,0 0 0,0 0 0,0 0 0,0 0 0,1 15-1,-1-15 1,0 0 0,0 0 1,8 14-1,-8-14 0,0 0-1,0 0 1,6 14 0,-6-14 0,0 0 1,0 0-1,0 0 0,0 0 1,5 16-1,-5-16 0,0 0 0,0 0 0,2 17 0,-2-17 0,0 0-1,0 0 0,0 0-1,0 0-1,0 0-3,0 0-14,15-30-16,-13 2-1,2-4 0,-8-17 1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2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54 6 27,'0'0'11,"0"0"1,0 0 1,0 0-1,0 0-2,0 0-2,0 0-3,0 0-1,-14-8 1,14 8-2,0 0 1,0 0-1,0 0 1,0 0 0,0 0 0,0 0 0,0 0 0,0 0-1,0 0-1,-14 8-1,14-8 0,0 0 0,0 0 0,0 0 0,0 0 0,0 0 0,0 0 0,0 0 1,0 0 0,0 0 0,0 0 0,0 0-1,0 0 0,0 0 0,0 0 0,-2 15-1,2-15 1,5 19-1,-5-19 1,6 25-1,-3-10 0,0-1 1,1 2-1,-3 4 0,1-1 1,1 3-1,-3-4 1,1 2 0,-1 1-1,0-3 2,0 1-2,0 0 1,2-2-1,-2 2 1,2-2-1,-1 5 0,-1-1 1,2 4-1,-2 2 1,1-4 0,-1 2-1,-1 0 1,2-2-1,1-1 0,-2-2 1,3-3-1,-2 1 0,1 0 0,0 1 0,-1 1 1,-1 3-1,-1 2 1,-1 0-1,0 5 1,-1-7-1,2 4 0,-4-7 0,4 2 1,-1 0 0,0-4-1,1 2 0,1-1 0,-2 8 1,2-1-1,0 5 0,2 3 0,-2-5 0,0 2 0,1-5 0,1 4 0,-2-5 0,2-4 1,-4 1-1,2-3-1,-2 1 1,2 2-1,-1 1 0,-1 2 0,2 3 0,-1-1 0,1-4 0,1 4 1,-2-1 0,1-1-1,1-2 2,-2-2-1,1-1 0,-2 3 0,-1 0 1,0 1-1,0 1 1,-2 1-1,0 2 1,-1 2-1,1-8 0,1 4 1,1-3-1,1 1 0,-1-6 0,3 4 0,0-2 0,0-1 1,1 3-1,1-3 1,-2-1-1,0-18 0,0 33 1,2-17-1,-2-1 0,1 2 1,1 0-1,-1-1 0,2 3 0,-1 4 0,0 2 0,-2-3 0,1 4 0,-1-2 0,0 0 1,-1 0-1,2-1 1,-1 1-1,2-3 0,1 3 0,-5-1 0,4 7 0,-1-4-1,1-1 2,-1 1-1,1 1 0,-2-2 0,0-2 0,3-4 0,-1-4 0,-1 6 1,-1-3-1,0 4 0,2-5 0,-2-1 0,0 4 0,0-1 0,-2 4 0,2-4 0,-1 0 0,-1-4 0,1 2 0,-1 2 0,0 0 1,2 1-1,0-20 0,-1 33 0,2-12 0,-1 3 0,2 1 0,0 6 1,-1-6-1,1-8 0,-1 9 0,1-2 1,-2-4-1,1 2 0,-1-2 0,2-3-1,-2 5 1,0 7 0,5 1-1,-2-4 0,-2-1 1,3 2-1,-3-2 0,1-5 1,-1 0-1,2-4 1,-3-16-1,-4 26 1,4-26 0,-2 28 0,2-28 0,0 27 1,0-27-1,-1 22 0,1-22 0,0 14 0,0-14-1,0 0 1,-2 20 0,2-20 0,-2 14 0,2-14 0,-1 20 0,1-20 0,-3 19 1,3-19-1,0 14 1,0-14-2,0 0 1,0 0 0,-5 17 0,5-17 1,-3 19-1,3-19 0,-5 18 0,5-18 0,-3 22 0,3-22 0,-2 16 0,2-16 0,0 0-1,0 0 1,0 0 0,0 0 0,-3 14 0,3-14 0,0 0 0,0 0-1,0 0 2,0 0-1,0 0 0,0 0 0,0 0 0,-6 17 1,6-17-1,-5 17 1,5-17-1,-3 17 0,3-17 0,0 0 0,0 0-1,0 0 1,0 0 0,-4 14 0,4-14 0,0 0 0,0 0 0,0 0-1,-4 17 2,4-17-1,0 0 0,0 0-1,0 0 1,0 0 0,0 0-1,0 0 1,-10-15-2,10 15-2,-5-36-4,14 20-26,-12-15 0,12 6-1,-9-6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24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</inkml:definitions>
  <inkml:traceGroup>
    <inkml:annotationXML>
      <emma:emma xmlns:emma="http://www.w3.org/2003/04/emma" version="1.0">
        <emma:interpretation id="{5A624253-22BA-41DE-B65D-5E52CF2C7E9D}" emma:medium="tactile" emma:mode="ink">
          <msink:context xmlns:msink="http://schemas.microsoft.com/ink/2010/main" type="inkDrawing" rotatedBoundingBox="18831,11952 18846,11952 18846,11967 18831,11967" shapeName="Other"/>
        </emma:interpretation>
      </emma:emma>
    </inkml:annotationXML>
    <inkml:trace contextRef="#ctx0" brushRef="#br0">0 0 3,'0'0'0</inkml:trace>
  </inkml:traceGroup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3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903 66 12,'0'0'20,"0"0"-1,-6-7-8,6 7-3,0 0 1,1-6 1,-1 6-2,0 0 0,-7-8-1,7 8 0,0 0-2,-10-5-1,10 5-1,-14-5 0,2 1 0,12 4 0,-23-3 0,10-2-1,-1 1 0,-3 1 0,-1 0 0,-2-1-1,-3 2 1,0-1-1,-3 1 1,1 2-2,-3-3 2,4 3 0,-5 0-2,3 3 1,-3-2-1,3 3 1,-4-3-1,5 4 0,-4 1 0,3-1 0,0-1 0,1 0 1,0 1 0,3 0 0,1 1-1,0-1 1,1 0-1,1 0 1,1 1-1,0 1 0,2-1 0,0 0 0,1 4 2,1-2-2,2 0 0,3 1 0,0 0 0,1 0 1,0 1-1,2 0 0,-1-1 0,1 1 0,0 0 1,-2 1-1,1-1 0,1 0 2,0 0-2,2 0 0,1 0 1,1 1-1,2-2 0,2 0 1,1-2-1,3 2 0,3-1 1,0 0 0,1-1-1,2 2 1,3-1-1,-4 0 0,3 1 1,-2-1-1,3 0 0,0-1 0,2 0 0,1 0 0,-2-3 1,6 1-1,0-1 1,2-1-1,-1 0 0,3 0 1,-1-2-1,3 1 0,-1-1 1,1-1-1,1 2 0,-3-2 0,1 0 1,-1 0-1,-2 1 0,-2-1 0,0 0 1,-2 0-1,-2-1 0,0 0 0,-1 0 0,1-1 1,-2 1-1,2-2 0,0 2 0,-3-2 0,-1-3-1,3 3 3,-2-1-2,-4 1 0,-1-3 0,0 1 1,-2-1 0,-8 6-1,18-8 1,-11 1-1,0 2 0,3-3 1,-2 2-1,-8 6 0,14-10 0,-7 4 0,-7 6 0,12-10 0,-12 10 0,12-9 0,-12 9 0,11-10 0,-11 10 0,9-10 0,-5 4-1,-4 6 1,9-10 0,-9 10 0,7-12 0,-4 7 1,-2-2-1,1-1 0,-1 2 1,-1-2-1,-1 0 0,-2 0 0,1 0 0,1 0 0,-1-1 0,-2 3 0,2-3 1,-1 2-2,-2-1 2,1 2-2,-3-1 2,0-1-1,-1 1 0,1 0 0,-2 0 0,1 1-1,0-1 1,8 7 0,-15-10-1,15 10 1,-13-10 0,13 10 0,-18-8 0,8 4-1,-2 1 1,-2 0 0,-3 1-1,-2 0-1,1 2-2,-4-3-4,9 8-7,-8-5-17,9 5-3,-3-4 1,15-1 0</inkml:trace>
  <inkml:trace contextRef="#ctx0" brushRef="#br0" timeOffset="1">632 195 13,'0'0'18,"-16"-2"0,16 2-12,0 0-4,3-7 1,-3 7 2,3-6 2,-3 6 0,0 0 2,12-2 0,-12 2 0,0 0 0,0 0-3,0 0 0,6-7-1,-6 7-1,0 0 0,0 0-1,0 0 0,0 0 0,0 0 0,0 0 0,0 0 0,10 1 0,-10-1-1,0 0 1,0 0-1,0 0 1,0 0-2,0 0 0,0 0 0,0 0-1,0 0 0,0 0-1,0 0-1,0 0-3,16-3-2,-16 3-12,0 0-13,4-8-1,-4 8 1,0 0 0</inkml:trace>
  <inkml:trace contextRef="#ctx0" brushRef="#br0" timeOffset="2">278 171 2,'0'0'20,"-13"-4"0,13 4 0,0 0-13,0 0 0,7-6 0,-7 6 1,0 0-1,10-8 0,-10 8 1,11 0-1,-1 2-2,-10-2 0,12 0-2,-12 0 1,0 0-2,13 3 0,-13-3 0,0 0 0,0 0 0,0 0-2,0 0 1,0 0 0,11 5-1,-11-5 0,0 0 0,0 0-2,0 0-3,0 0-11,0 0-14,0 0 0,0 0 1,0 0-1</inkml:trace>
  <inkml:trace contextRef="#ctx0" brushRef="#br0" timeOffset="3">264 277 16,'0'-6'12,"0"6"0,0 0 2,0 0-1,0 0-1,0 0-2,0 0-2,0 0 0,0 0-1,0 0-1,0 0-1,0 0-1,0 0-1,0 0 1,0 0-2,0 0 0,-4 6 1,4-6-1,2 6 0,-2-6 0,4 8 1,-4-8 0,7 6-1,-7-6 1,10 9-1,-10-9 0,14 7 1,-14-7-1,15 6 1,-15-6-3,18 5 2,-18-5-1,18 5 0,-18-5 0,18 4 1,-18-4-1,20 2-1,-10 0 2,1 0-2,0-2 1,-1 1-1,0 0 0,0 0 1,0 0-1,-10-1 0,17 3 0,-17-3 1,16 3-1,-16-3 1,17 3-1,-17-3 0,18 2 1,-6 0-1,-12-2 1,19 0-1,-9-1 0,-10 1 0,19-1 1,-9 1-1,0-1 1,0-1-1,-10 2 0,19-2 0,-9 0 1,-10 2-1,18-3 1,-18 3-2,16-5 2,-16 5-1,15-2 0,-15 2 0,12-3 0,-12 3 0,11-4 0,-11 4 0,12-2 0,-12 2-1,0 0 1,12-7 1,-12 7-1,0 0 0,10-7 0,-10 7 0,0 0 0,4-7 1,-4 7-1,0 0-1,2-7 0,-2 7 0,0 0-1,0 0-2,0 0-1,-7-8-6,7 8-13,0 0-10,0 0 0,0 0 0,-16 5 2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3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881 13 18,'0'0'12,"0"0"-1,0 0-2,0-6-2,0 6-2,0 0-1,0 0 0,0 0 0,-11-2 0,11 2 0,0 0 2,-15-5 0,15 5-1,0 0 1,0 0-1,-13-1 1,13 1-1,0 0 0,0 0 1,0 0-1,0 0-1,0 0 0,0 0 0,0 0-2,0 0 0,0 0 0,0 0-1,-10 4 0,10-4 1,0 0 0,1 8-1,-1-8 1,1 9 0,-1-9 0,1 10 0,-1-3 0,2 0-2,-3 0 1,2 1 0,-1 1 1,2 1-2,-2-1 1,-2 0 0,0 0 0,1 1-1,0-1 1,-1 4 0,-1-4-1,1 2 1,0-1 0,0 2 0,1 0-1,-1 0 1,0 1-1,1-2 1,-1 2-1,1-1 0,-1-1 0,0 1 1,0 0-1,0 0 0,-3 0 1,2-1-1,0 2 1,-2-1 0,1 1 0,0-1-1,2 0 1,0 1-2,1-1 2,0 1-1,1 0 0,0-1 0,0 3 0,1-1 0,-1-3 0,1 3 0,-1 1 1,2-2-1,-2 0 0,1 2 0,0-2 1,-1 2-1,2 2 1,-2-1 0,1-1-1,0 0 0,0 1 1,1 0-2,-1-1 1,0 1-1,2 0 1,0-1-1,0 1 0,1 0 1,-1 0 0,2-1 1,-1 1-1,0-1 1,-1-3-1,0 1 0,0-2 0,0 0 1,-1-2-1,-1-2 1,-1-7-1,3 10 0,-3-10 1,2 7-1,-2-7 1,0 0-1,0 0 0,0 0 0,0 0 1,0 0-1,0 0 1,0 0-1,-11 1 0,11-1-1,-13 0 1,13 0 0,-17 1 0,4 1 0,-2-4-1,1 4 1,-4 0 0,0 3 0,-2 0 0,-2 0 1,-1 2-1,3 0 0,-5 3-1,0 1 1,-1-1 0,-4 2 1,-1-1-1,1 3-1,-3-2 1,0 0 0,-1 0 0,-1 0 0,2 1 0,-1-2 0,4 0-1,-1 0 1,3 0 0,1-3-1,1 2 1,4-2-1,2 0 1,3 0-1,1-3 1,3 1 0,0 0 0,3 0 0,10-6 0,-13 5-1,13-5 1,0 0 0,0 0-1,0 0 1,0 0 0,0 0 0,0 0 0,0 0 0,18 2 0,-5-4 0,3-1 0,4-1-1,2-1 2,5 0-2,2-2 1,3-2 1,5 2-1,-3-3 1,3 0-2,5-1 3,-2-1-2,3-1 1,-3 0-1,-1 1 1,-2-3-1,-3 1 0,-3 1 1,-5-1-1,-3-1 0,-3 0 1,-2 1-1,-1 0 0,-3 2 0,0-1 0,0 0 0,-3 1 0,0 1 0,-2 3 0,0-2 0,-3 0 0,0 3 0,-1 0 0,-1-2-1,0 3 1,-1-1 0,-3 7 0,4-11 0,-4 11 0,3-9-1,-3 9 2,1-5 0,-1 5-1,0 0 0,-4-7 0,4 7 0,0 0 0,-4-9 0,4 9 0,-2-6 0,2 6 0,-3-6 0,3 6 0,0-7 0,0 7-1,4-8 1,-4 8 0,3-8 0,-2 2 0,0-1 1,1 1 0,-2 0-1,0 6 1,0-8 0,0 8 0,0-7-1,0 7 2,0 0-3,0 0 1,0 0-1,0 6 1,1 1-1,2 0 0,0 3 0,3-1 0,0 4 1,0 0 0,1 3 0,2-1-1,1 2 2,0 1-1,1 0 0,2 1 0,1 0 0,1 0 1,0 0-1,2-1 0,1 0 0,1-1 0,-1 1 0,1-2 0,-2-3-1,1 0 1,0-1 0,-3 2 0,2 1 0,-3-3-1,1 1 1,1 0-1,1 1 2,-3 0-2,1-1 1,1-3-1,-3 0 1,2 1 0,-3-2 0,-1-1 0,0 0 0,-1-1-1,-1-1 1,0 0 0,-1 0-1,-8-6 0,14 5-2,-14-5-4,11 1-19,-12-7-9,1 6-1,1-13-1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3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904 89 16,'11'-2'19,"-11"2"-2,9-9-6,-9 9-1,7-8-1,-7 8 1,3-6-1,-3 6-1,0 0 0,0 0-1,-2-8-1,2 8-1,0 0-2,-10 2 0,10-2 0,-13 4-1,13-4-1,-17 9 0,7-2 0,-1 0 0,-3 0 0,1 3 0,-6-1 0,0 2-1,-4-1 1,3 2 0,-3-2-1,1 2 1,-1-2 0,2 0-1,-1 0 0,2-1 1,1-1 0,0-1 0,-2 2-1,5-1 0,-4 1 1,3-1-1,2 1 1,0-1-1,1 1 1,2-1-1,1-1 1,4-1 0,7-6 0,-12 10 0,12-10 0,0 0 2,-6 5-1,6-5 0,0 0-1,0 0 1,0 0-1,0 0 1,0 0-2,3-5 1,-3 5 0,-1-6-1,1 6 1,0 0 0,0 0-1,-9-6 1,9 6-1,0 0 1,0 0 0,-12-8 0,12 8 0,-9-10 0,0 3-1,0 0 1,-2-2 0,-1-1 0,-1-2 0,-1 2-1,-5-4 0,0-1 1,-1-2-1,-1 1 0,-1-2 0,-4 1 1,-1-1-2,1 1 1,0 1 0,3 1 1,0 2-1,1 0 0,7 2 0,0 1 0,6 3 0,1 2 0,8 5-1,-9-7-1,9 7 0,0 0-4,1 8-6,-1-8-24,0 11 1,0-11-2,2 9 2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2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903 66 12,'0'0'20,"0"0"-1,-5-6-8,5 6-3,0 0 1,1-7 1,-1 7-2,0 0 0,-7-8-1,7 8 0,0 0-2,-10-5-1,10 5-1,-15-5 0,4 1 0,11 4 0,-23-3 0,10-2-1,-1 1 0,-3 1 0,-1 0 0,-3-1-1,-1 2 1,-2-1-1,-1 1 1,0 2-2,-3-3 2,3 3 0,-3 0-2,1 3 1,-1-2-1,1 3 1,-2-3-1,3 4 0,-2 1 0,1-1 0,1-1 0,1 0 1,0 1 0,3 0 0,0 1-1,2-1 1,0 0-1,1 0 1,1 2-1,0 0 0,2-2 0,-1 1 0,3 4 2,0-2-2,2 0 0,3 1 0,0 0 0,1 1 1,0 0-1,1 0 0,1-2 0,0 2 0,-1 1 1,-1 0-1,2-2 0,0 1 2,-1 1-2,4-1 0,0 0 1,0 0-1,3 0 0,3-1 1,0-2-1,3 2 0,3-1 1,0 0 0,1-1-1,2 1 1,3 0-1,-4 1 0,2 0 1,0-1-1,1 0 0,2-1 0,1 0 0,1 0 0,-2-3 1,6 1-1,-1-1 1,4-1-1,-2 0 0,3 0 1,-1-2-1,4 1 0,-2-1 1,1-1-1,0 2 0,-1-2 0,0 0 1,-1 0-1,-3 1 0,0-1 0,-2 0 1,-1 0-1,-2-1 0,0 0 0,-1 0 0,1-1 1,-1 1-1,1-2 0,0 2 0,-4-2 0,1-3-1,2 3 3,-2-1-2,-4 1 0,-1-3 0,0 1 1,-2-1 0,-8 6-1,18-8 1,-11 1-1,-1 1 0,5-1 1,-4 1-1,-7 6 0,15-10 0,-8 4 0,-7 6 0,12-10 0,-12 10 0,11-10 0,-11 10 0,12-9 0,-12 9 0,9-10 0,-5 4-1,-4 6 1,9-10 0,-9 10 0,7-12 0,-4 6 1,-2-1-1,0 0 0,1 0 1,-2 0-1,-2-1 0,0-1 0,0 1 0,1 1 0,-1-2 0,-2 2 0,2-1 1,-1 0-2,-2 1 2,1 0-2,-3 0 2,0-1-1,-1 2 0,0-2 0,-1 1 0,1 1-1,1 0 1,7 6 0,-15-11-1,15 11 1,-13-10 0,13 10 0,-18-8 0,7 5-1,0-1 1,-3 1 0,-3 1-1,-2 0-1,1 2-2,-5-3-4,11 8-7,-10-5-17,10 5-3,-3-4 1,15-1 0</inkml:trace>
  <inkml:trace contextRef="#ctx0" brushRef="#br0" timeOffset="1">632 195 13,'0'0'18,"-15"-2"0,15 2-12,0 0-4,2-7 1,-2 7 2,3-5 2,-3 5 0,0 0 2,13-3 0,-13 3 0,0 0 0,0 0-3,0 0 0,5-6-1,-5 6-1,0 0 0,0 0-1,0 0 0,0 0 0,0 0 0,0 0 0,0 0 0,10 0 0,-10 0-1,0 0 1,0 0-1,0 0 1,0 0-2,0 0 0,0 0 0,0 0-1,0 0 0,0 0-1,0 0-1,0 0-3,16-3-2,-16 3-12,0 0-13,5-7-1,-5 7 1,0 0 0</inkml:trace>
  <inkml:trace contextRef="#ctx0" brushRef="#br0" timeOffset="2">278 172 2,'0'0'20,"-13"-5"0,13 5 0,0 0-13,0 0 0,7-6 0,-7 6 1,0 0-1,10-7 0,-10 7 1,11-1-1,-1 3-2,-10-2 0,12 1-2,-12-1 1,0 0-2,13 3 0,-13-3 0,0 0 0,0 0 0,0 0-2,0 0 1,0 0 0,11 4-1,-11-4 0,0 0 0,0 0-2,0 0-3,0 0-11,0 0-14,0 0 0,0 0 1,0 0-1</inkml:trace>
  <inkml:trace contextRef="#ctx0" brushRef="#br0" timeOffset="3">264 277 16,'0'-5'12,"0"5"0,0 0 2,0 0-1,0 0-1,0 0-2,0 0-2,0 0 0,0 0-1,0 0-1,0 0-1,0 0-1,0 0-1,0 0 1,0 0-2,0 0 0,-4 6 1,4-6-1,1 6 0,-1-6 0,5 7 1,-5-7 0,7 7-1,-7-7 1,10 8-1,-10-8 0,14 7 1,-14-7-1,15 7 1,-15-7-3,18 5 2,-18-5-1,18 5 0,-18-5 0,18 4 1,-18-4-1,20 2-1,-10 0 2,2 0-2,-2-2 1,0 1-1,0-1 0,0 2 1,0-2-1,-10 0 0,17 3 0,-17-3 1,16 4-1,-16-4 1,18 3-1,-18-3 0,18 2 1,-7-1-1,-11-1 1,19 0-1,-9 0 0,-10 0 0,19-1 1,-9 1-1,1-1 1,-1-1-1,-10 2 0,19-2 0,-9 0 1,-10 2-1,18-3 1,-18 3-2,16-5 2,-16 5-1,14-2 0,-14 2 0,13-3 0,-13 3 0,11-4 0,-11 4 0,11-3 0,-11 3-1,0 0 1,12-7 1,-12 7-1,0 0 0,11-7 0,-11 7 0,0 0 0,4-6 1,-4 6-1,0 0-1,1-7 0,-1 7 0,0 0-1,0 0-2,0 0-1,-7-8-6,7 8-13,0 0-10,0 0 0,0 0 0,-15 5 2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2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881 13 18,'0'0'12,"0"0"-1,0 0-2,0-6-2,0 6-2,0 0-1,0 0 0,0 0 0,-11-2 0,11 2 0,0 0 2,-14-5 0,14 5-1,0 0 1,0 0-1,-14-1 1,14 1-1,0 0 0,0 0 1,0 0-1,0 0-1,0 0 0,0 0 0,0 0-2,0 0 0,0 0 0,0 0-1,-10 4 0,10-4 1,0 0 0,1 8-1,-1-8 1,1 9 0,-1-9 0,1 10 0,-1-3 0,3 0-2,-4 0 1,2 1 0,-1 1 1,1 1-2,-1-1 1,-1 0 0,-2 0 0,2 1-1,0-1 1,-1 4 0,0-4-1,-1 2 1,1-1 0,0 2 0,1 0-1,0 0 1,-1 1-1,0-2 1,0 2-1,1-1 0,-1-1 0,1 1 1,-2 0-1,1 0 0,-2 0 1,0-1-1,1 2 1,-1-1 0,-1 1 0,2-1-1,0 0 1,1 1-2,1-1 2,0 1-1,1 0 0,0-1 0,0 3 0,1-1 0,-1-2 0,1 1 0,-1 2 1,2-2-1,-2 0 0,2 2 0,-1-2 1,-1 2-1,1 2 1,-1-1 0,1-1-1,0-1 0,0 2 1,1 0-2,0 0 1,-1-1-1,1 1 1,1-1-1,1 1 0,-1 0 1,0 0 0,2-1 1,-1 1-1,1-1 1,-3-3-1,1 1 0,1-2 0,-2 0 1,0-2-1,-1-2 1,-1-7-1,4 10 0,-4-10 1,1 7-1,-1-7 1,0 0-1,0 0 0,0 0 0,0 0 1,0 0-1,0 0 1,0 0-1,-10 1 0,10-1-1,-14 0 1,14 0 0,-16 2 0,2-1 0,0-2-1,-1 2 1,-3 1 0,0 3 0,-2 0 0,-1 0 1,-4 2-1,5 1 0,-4 1-1,-1 2 1,-2-1 0,-2 2 1,-2 0-1,0 1-1,-1-1 1,-2 0 0,1 0 0,-2 0 0,2 1 0,-1-2 0,4 0-1,-1 0 1,3 0 0,1-2-1,1 0 1,4-1-1,1 0 1,5 0-1,0-3 1,3 1 0,0 0 0,3 0 0,10-6 0,-13 5-1,13-5 1,0 0 0,0 0-1,0 0 1,0 0 0,0 0 0,0 0 0,0 0 0,18 3 0,-5-6 0,3 0 0,4-1-1,2-1 2,5 0-2,2-2 1,3-2 1,4 2-1,-1-3 1,2 0-2,4-1 3,0-1-2,1 0 1,-1-2-1,-2 2 1,-2-3-1,-4 2 0,-1-1 1,-7 0-1,-1-1 0,-4 0 1,-1 2-1,-2-2 0,-4 3 0,2-1 0,-2 0 0,-2 1 0,0 1 0,-2 3 0,0-2 0,-3 0 0,1 3 0,-3 0 0,1-1-1,-2 1 1,0 0 0,-3 7 0,5-11 0,-5 11 0,2-9-1,-2 9 2,1-5 0,-1 5-1,0 0 0,-3-7 0,3 7 0,0 0 0,-5-9 0,5 9 0,-2-6 0,2 6 0,-2-6 0,2 6 0,0-7 0,0 7-1,3-8 1,-3 8 0,3-8 0,-1 2 0,-1-1 1,0 2 0,-1-2-1,0 7 1,0-8 0,0 8 0,0-7-1,0 7 2,0 0-3,0 0 1,0 0-1,0 6 1,1 1-1,2 0 0,1 3 0,1-1 0,1 4 1,1 0 0,-1 3 0,3-1-1,1 2 2,0 1-1,2 0 0,0 1 0,2 0 0,1 0 1,1 0-1,0 0 0,2-2 0,1 0 0,-1 1 0,1-2 0,-2-3-1,1 0 1,0-1 0,-3 2 0,2 1 0,-3-3-1,1 1 1,1 0-1,1 1 2,-3 0-2,1-1 1,1-2-1,-3-2 1,2 2 0,-3-2 0,-1-1 0,0 0 0,-1-1-1,-1 0 1,0-2 0,-1 1-1,-8-6 0,13 5-2,-13-5-4,12 1-19,-13-6-9,1 5-1,1-14-1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20.201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0 16 7,'0'0'22,"0"0"0,0 0-9,2-16-13,-2 16 0,0 0 0,0 0 1,0 0 1,0 0 1,6 30 1,-7-13 1,5 8 1,-2 3-2,3 4-1,-2 1 1,3 1-2,-3-3 0,3-1 0,-4-4 0,6 4 0,-5-8 0,2 3 1,-4-5 1,4 6-1,-4-7 0,3 3-1,-3-8 1,1 3-1,-2-17-1,3 23 0,-3-23 0,5 18-1,-5-18 1,3 14-1,-3-14-1,0 0 0,6 14 1,-6-14-2,0 0-1,0 0-3,0 0-3,0 0-4,17 3-15,-17-3 0,0 0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3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906 91 16,'11'-2'19,"-11"2"-2,9-8-6,-9 8-1,7-9-1,-7 9 1,3-6-1,-3 6-1,0 0 0,0 0-1,-2-8-1,2 8-1,0 0-2,-10 2 0,10-2 0,-12 4-1,12-4-1,-17 10 0,7-4 0,-2 1 0,-1 0 0,-1 3 0,-5 0 0,0 1-1,-4-1 1,3 2 0,-3-2-1,1 2 1,-1-2 0,2 1-1,-1-2 0,2 1 1,1-3 0,0 1 0,-2 1-1,4-1 0,-2 1 1,2-1-1,2 1 1,0-1-1,1 2 1,1-3-1,2 0 1,4 0 0,7-7 0,-12 9 0,12-9 0,0 0 2,-6 6-1,6-6 0,0 0-1,0 0 1,0 0-1,0 0 1,0 0-2,3-6 1,-3 6 0,-1-6-1,1 6 1,0 0 0,0 0-1,-9-5 1,9 5-1,0 0 1,0 0 0,-12-9 0,12 9 0,-9-10 0,0 3-1,0 0 1,-3-2 0,1-1 0,-3-2 0,1 2-1,-6-4 0,0-2 1,-2-1-1,1 1 0,-3-2 0,-3 1 1,-1-1-2,1 0 1,0 2 0,4 1 1,-2 2-1,3 0 0,5 2 0,1 0 0,6 5 0,1 0 0,8 6-1,-9-6-1,9 6 0,0 0-4,1 7-6,-1-7-24,0 12 1,0-12-2,3 9 2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4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905 66 12,'0'0'20,"0"0"-1,-6-6-8,6 6-3,0 0 1,1-7 1,-1 7-2,0 0 0,-6-8-1,6 8 0,0 0-2,-11-5-1,11 5-1,-14-5 0,3 1 0,11 4 0,-24-3 0,12-2-1,-3 1 0,-2 1 0,-1 0 0,-2-1-1,-3 2 1,0-1-1,-3 1 1,1 2-2,-3-3 2,3 3 0,-3 0-2,1 3 1,-1-2-1,1 3 1,-3-3-1,4 4 0,-2 1 0,1-1 0,1-1 0,1 0 1,1 1 0,1 0 0,2 1-1,1-1 1,-1 0-1,2 0 1,1 2-1,0 0 0,3-2 0,-2 2 0,2 2 2,2-1-2,0 0 0,4 1 0,0 1 0,1-1 1,1 1-1,0 0 0,0-2 0,1 2 0,0 1 1,-2 0-1,1-2 0,1 1 2,0 1-2,2-1 0,1 0 1,1 1-1,2-2 0,2 0 1,1-2-1,3 2 0,3-1 1,0 0 0,1 0-1,2 0 1,3 0-1,-4 0 0,3 1 1,-2 0-1,3-1 0,0-1 0,2 0 0,1-1 0,-2-1 1,7-1-1,-2 0 1,4-1-1,-3 0 0,4 0 1,0-1-1,2 0 0,-1-2 1,1 1-1,0 0 0,-1-1 0,1 1 1,-2-1-1,-2 0 0,-2 0 0,-1 0 1,0 0-1,-3-1 0,0 0 0,-1 0 0,0-1 1,0 1-1,1-1 0,0 0 0,-3-1 0,0-2-1,1 1 3,-1 1-2,-4-1 0,-1-1 0,1 0 1,-4-1 0,-7 6-1,18-9 1,-11 2-1,0 2 0,3-3 1,-2 3-1,-8 5 0,14-10 0,-7 3 0,-7 7 0,13-10 0,-13 10 0,11-9 0,-11 9 0,11-10 0,-11 10 0,9-10 0,-4 4-1,-5 6 1,9-10 0,-9 10 0,6-12 0,-2 6 1,-3 0-1,0-2 0,0 2 1,-1-2-1,-1 0 0,-1 0 0,-1-1 0,2 2 0,-1-2 0,-1 2 0,0-1 1,0 1-2,-1-1 2,-1 1-2,-2 0 2,1-1-1,-2 2 0,0-2 0,-1 1 0,1 1-1,0 0 1,8 6 0,-15-11-1,15 11 1,-13-10 0,13 10 0,-18-8 0,8 5-1,-1 0 1,-4-1 0,-2 2-1,-2 0-1,1 2-2,-4-3-4,9 9-7,-8-6-17,8 4-3,-1-3 1,14-1 0</inkml:trace>
  <inkml:trace contextRef="#ctx0" brushRef="#br0" timeOffset="1">634 195 13,'0'0'18,"-16"-2"0,16 2-12,0 0-4,2-6 1,-2 6 2,4-6 2,-4 6 0,0 0 2,12-3 0,-12 3 0,0 0 0,0 0-3,0 0 0,6-6-1,-6 6-1,0 0 0,0 0-1,0 0 0,0 0 0,0 0 0,0 0 0,0 0 0,10 1 0,-10-1-1,0 0 1,0 0-1,0 0 1,0 0-2,0 0 0,0 0 0,0 0-1,0 0 0,0 0-1,0 0-1,0 0-3,16-3-2,-16 3-12,0 0-13,4-8-1,-4 8 1,0 0 0</inkml:trace>
  <inkml:trace contextRef="#ctx0" brushRef="#br0" timeOffset="2">279 172 2,'0'0'20,"-14"-4"0,14 4 0,0 0-13,0 0 0,7-7 0,-7 7 1,0 0-1,10-7 0,-10 7 1,11-1-1,-1 3-2,-10-2 0,13 1-2,-13-1 1,0 0-2,12 3 0,-12-3 0,0 0 0,0 0 0,0 0-2,0 0 1,0 0 0,11 4-1,-11-4 0,0 0 0,0 0-2,0 0-3,0 0-11,0 0-14,0 0 0,0 0 1,0 0-1</inkml:trace>
  <inkml:trace contextRef="#ctx0" brushRef="#br0" timeOffset="3">264 278 16,'0'-6'12,"0"6"0,0 0 2,0 0-1,0 0-1,0 0-2,0 0-2,0 0 0,0 0-1,0 0-1,0 0-1,0 0-1,0 0-1,0 0 1,0 0-2,0 0 0,-3 6 1,3-6-1,1 6 0,-1-6 0,4 8 1,-4-8 0,7 7-1,-7-7 1,10 8-1,-10-8 0,15 7 1,-15-7-1,14 7 1,-14-7-3,18 5 2,-18-5-1,18 5 0,-18-5 0,18 3 1,-18-3-1,21 2-1,-11 0 2,1 0-2,-1-1 1,0-1-1,0 1 0,1 0 1,-1 0-1,-10-1 0,16 3 0,-16-3 1,17 4-1,-17-4 1,18 2-1,-18-2 0,18 3 1,-7-2-1,-11-1 1,20 0-1,-10-1 0,-10 1 0,19 0 1,-9-1-1,0 0 1,0 0-1,-10 1 0,19-3 0,-9 1 1,-10 2-1,18-3 1,-18 3-2,16-4 2,-16 4-1,15-3 0,-15 3 0,12-2 0,-12 2 0,11-5 0,-11 5 0,12-2 0,-12 2-1,0 0 1,12-7 1,-12 7-1,0 0 0,10-7 0,-10 7 0,0 0 0,5-7 1,-5 7-1,0 0-1,1-7 0,-1 7 0,0 0-1,0 0-2,0 0-1,-7-8-6,7 8-13,0 0-10,0 0 0,0 0 0,-16 5 2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5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884 13 18,'0'0'12,"0"0"-1,0 0-2,0-6-2,0 6-2,0 0-1,0 0 0,0 0 0,-11-2 0,11 2 0,0 0 2,-15-5 0,15 5-1,0 0 1,0 0-1,-13-1 1,13 1-1,0 0 0,0 0 1,0 0-1,0 0-1,0 0 0,0 0 0,0 0-2,0 0 0,0 0 0,0 0-1,-10 4 0,10-4 1,0 0 0,1 8-1,-1-8 1,1 9 0,-1-9 0,1 11 0,-1-5 0,2 1-2,-3 0 1,2 2 0,-1-1 1,2 2-2,-2-1 1,-2 1 0,0-1 0,1 1-1,0-1 1,-1 3 0,-1-2-1,1 0 1,0 1 0,0 1 0,1 0-1,-1 0 1,0 1-1,1-2 1,-1 2-1,1-1 0,-2-1 0,2 2 1,-1-1-1,0 0 0,-3 0 1,2-1-1,0 1 1,-2 0 0,1 2 0,0-2-1,2 0 1,0 1-2,1-1 2,0 1-1,1 0 0,0-1 0,0 3 0,1-1 0,-1-2 0,1 2 0,-1 0 1,2-1-1,-2 1 0,1 1 0,0-2 1,-1 2-1,1 2 1,-1-1 0,1-1-1,1 0 0,-1 1 1,1 0-2,-1 0 1,0-1-1,1 1 1,2-1-1,-1 2 0,1-1 1,-1-1 0,1 1 1,1 0-1,-1-1 1,-1-3-1,0 1 0,0-2 0,0 0 1,-1-2-1,-1-2 1,-1-7-1,3 10 0,-3-10 1,2 7-1,-2-7 1,0 0-1,0 0 0,0 0 0,0 0 1,0 0-1,0 0 1,0 0-1,-11 1 0,11-1-1,-13 0 1,13 0 0,-17 2 0,4-1 0,-2-2-1,0 3 1,-3 0 0,0 2 0,-2 1 0,-1 1 1,-3 0-1,4 2 0,-5 1-1,1 2 1,-3 0 0,-3 0 1,-1 1-1,1 1-1,-3 0 1,-1-1 0,1 0 0,-2 0 0,1 1 0,0-2 0,4 0-1,-2 0 1,4 0 0,1-2-1,2 0 1,2-1-1,3 1 1,3-2-1,1-1 1,3-1 0,0 2 0,3-2 0,10-5 0,-13 6-1,13-6 1,0 0 0,0 0-1,0 0 1,0 0 0,0 0 0,0 0 0,0 0 0,18 2 0,-5-4 0,3-2 0,4 1-1,3-2 2,4-1-2,2 0 1,2-3 1,6 1-1,-2-1 1,2-1-2,5-2 3,-2 0-2,3 0 1,-2-2-1,-2 2 1,-2-3-1,-3 1 0,-3 0 1,-5 1-1,-2-2 0,-4-1 1,-2 3-1,-1-2 0,-4 2 0,2 1 0,-2-1 0,-1 1 0,-1 2 0,-2 1 0,0-1 0,-4 0 0,2 3 0,-2 0 0,-1-2-1,-1 3 1,1-1 0,-4 7 0,4-11 0,-4 11 0,3-9-1,-3 9 2,1-6 0,-1 6-1,0 0 0,-4-7 0,4 7 0,0 0 0,-4-8 0,4 8 0,-2-7 0,2 7 0,-3-5 0,3 5 0,0-7 0,0 7-1,4-9 1,-4 9 0,3-8 0,-2 3 0,0-2 1,0 1 0,-1 0-1,0 6 1,0-9 0,0 9 0,0-7-1,0 7 2,0 0-3,0 0 1,0 0-1,0 6 1,2 1-1,1 1 0,0 1 0,3 1 0,0 3 1,0-1 0,1 5 0,2-2-1,1 1 2,0 3-1,2-1 0,0 1 0,2 0 0,1 0 1,1 0-1,1 0 0,1-1 0,1-1 0,-1 0 0,1 0 0,-2-5-1,1 2 1,0-2 0,-3 2 0,2 1 0,-3-3-1,2 1 1,-1 0-1,2 2 2,-2-2-2,-1 0 1,2-2-1,-2-2 1,0 2 0,-1-1 0,-2-2 0,0 0 0,-1-1-1,-1-1 1,0 0 0,-1 0-1,-8-6 0,13 5-2,-13-5-4,12 1-19,-13-7-9,1 6-1,1-14-1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5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906 91 16,'11'-1'19,"-11"1"-2,9-9-6,-9 9-1,7-9-1,-7 9 1,3-6-1,-3 6-1,0 0 0,0 0-1,-2-8-1,2 8-1,0 0-2,-10 2 0,10-2 0,-13 4-1,13-4-1,-17 10 0,7-4 0,-1 1 0,-3 1 0,1 1 0,-6 1 0,-1 1-1,-2-1 1,1 2 0,-1-1-1,-1 1 1,0-2 0,2 0-1,0-1 0,0 1 1,2-2 0,0-1 0,-2 2-1,4-1 0,-2 1 1,2 0-1,1-1 1,2 1-1,0 0 1,2-1-1,1-1 1,5-1 0,6-6 0,-13 10 0,13-10 0,0 0 2,-6 5-1,6-5 0,0 0-1,0 0 1,0 0-1,0 0 1,0 0-2,4-5 1,-4 5 0,-1-6-1,1 6 1,0 0 0,0 0-1,-9-6 1,9 6-1,0 0 1,0 0 0,-13-8 0,13 8 0,-9-10 0,0 3-1,0 0 1,-2-2 0,-1-1 0,-1-2 0,-1 1-1,-5-3 0,0-1 1,-1-2-1,-1-1 0,-1 1 0,-4 0 1,-2-1-2,2 1 1,0 0 0,4 2 1,-2 2-1,2 0 0,7 2 0,0 0 0,6 5 0,1 0 0,8 6-1,-9-6-1,9 6 0,0 0-4,1 7-6,-1-7-24,0 12 1,0-12-2,2 9 2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4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905 66 12,'0'0'20,"0"0"-1,-6-7-8,6 7-3,0 0 1,1-6 1,-1 6-2,0 0 0,-6-8-1,6 8 0,0 0-2,-11-5-1,11 5-1,-14-5 0,3 1 0,11 4 0,-24-3 0,12-2-1,-3 1 0,-2 1 0,-1 0 0,-2-1-1,-3 2 1,0-1-1,-3 1 1,1 2-2,-3-3 2,3 3 0,-3 0-2,1 3 1,-1-2-1,1 3 1,-3-3-1,4 4 0,-2 1 0,1-1 0,1-1 0,2 0 1,-1 1 0,2 0 0,2 1-1,1-1 1,0 0-1,1 0 1,1 1-1,0 1 0,2-1 0,-1 0 0,2 4 2,2-2-2,1 0 0,3 1 0,0 0 0,1 0 1,0 1-1,1 0 0,0-1 0,2 1 0,-2 0 1,-1 2-1,1-3 0,2 1 2,-2 0-2,4 0 0,-1 0 1,2 1-1,2-2 0,2 0 1,2-1-1,1 0 0,4 0 1,0 0 0,1-1-1,3 2 1,1-1-1,-2 0 0,1 1 1,-1-1-1,3 1 0,1-3 0,1 1 0,1 0 0,-3-2 1,8-1-1,-2 0 1,4-1-1,-3 0 0,4 0 1,0-2-1,2 1 0,-1-1 1,1-1-1,0 2 0,-1-2 0,1 0 1,-2 0-1,-2 1 0,-2-1 0,0 0 1,-2 0-1,-2-1 0,0 0 0,-1 0 0,1-1 1,-2 1-1,2-2 0,0 2 0,-3-2 0,0-3-1,1 3 3,-1-1-2,-4 1 0,-1-2 0,0 0 1,-2-2 0,-8 7-1,18-8 1,-11 1-1,0 2 0,3-3 1,-2 2-1,-8 6 0,14-10 0,-7 4 0,-7 6 0,13-10 0,-13 10 0,11-9 0,-11 9 0,11-10 0,-11 10 0,9-10 0,-5 4-1,-4 6 1,9-10 0,-9 10 0,7-12 0,-3 7 1,-3-2-1,0-1 0,0 2 1,-1-2-1,-1 0 0,-1 0 0,-1 0 0,2 0 0,-1 0 0,-1 1 0,0-2 1,0 2-2,-2-1 2,1 2-2,-3-1 2,0-1-1,0 1 0,-1 0 0,-1 0 0,1 1-1,0-1 1,8 7 0,-15-10-1,15 10 1,-13-10 0,13 10 0,-18-8 0,8 4-1,-1 1 1,-4 0 0,-2 1-1,-2 0-1,1 2-2,-4-3-4,9 8-7,-8-5-17,9 5-3,-3-4 1,15-1 0</inkml:trace>
  <inkml:trace contextRef="#ctx0" brushRef="#br0" timeOffset="1">634 195 13,'0'0'18,"-16"-2"0,16 2-12,0 0-4,2-7 1,-2 7 2,4-6 2,-4 6 0,0 0 2,12-2 0,-12 2 0,0 0 0,0 0-3,0 0 0,6-6-1,-6 6-1,0 0 0,0 0-1,0 0 0,0 0 0,0 0 0,0 0 0,0 0 0,10 0 0,-10 0-1,0 0 1,0 0-1,0 0 1,0 0-2,0 0 0,0 0 0,0 0-1,0 0 0,0 0-1,0 0-1,0 0-3,16-3-2,-16 3-12,0 0-13,4-8-1,-4 8 1,0 0 0</inkml:trace>
  <inkml:trace contextRef="#ctx0" brushRef="#br0" timeOffset="2">279 172 2,'0'0'20,"-13"-5"0,13 5 0,0 0-13,0 0 0,6-6 0,-6 6 1,0 0-1,10-8 0,-10 8 1,12 0-1,-2 2-2,-10-2 0,12 0-2,-12 0 1,0 0-2,12 3 0,-12-3 0,0 0 0,0 0 0,0 0-2,0 0 1,0 0 0,12 5-1,-12-5 0,0 0 0,0 0-2,0 0-3,0 0-11,0 0-14,0 0 0,0 0 1,0 0-1</inkml:trace>
  <inkml:trace contextRef="#ctx0" brushRef="#br0" timeOffset="3">264 277 16,'0'-6'12,"0"6"0,0 0 2,0 0-1,0 0-1,0 0-2,0 0-2,0 0 0,0 0-1,0 0-1,0 0-1,0 0-1,0 0-1,0 0 1,0 0-2,0 0 0,-3 7 1,3-7-1,1 5 0,-1-5 0,5 8 1,-5-8 0,6 7-1,-6-7 1,10 8-1,-10-8 0,15 7 1,-15-7-1,15 6 1,-15-6-3,18 5 2,-18-5-1,18 5 0,-18-5 0,18 4 1,-18-4-1,20 2-1,-10 0 2,1 0-2,-1-2 1,0 1-1,1 0 0,-1 0 1,0 0-1,-10-1 0,17 3 0,-17-3 1,16 4-1,-16-4 1,18 2-1,-18-2 0,18 3 1,-6-2-1,-12-1 1,19 0-1,-9-1 0,-10 1 0,19 0 1,-9-1-1,0 0 1,0-1-1,-10 2 0,19-2 0,-9 0 1,-10 2-1,18-3 1,-18 3-2,16-5 2,-16 5-1,15-2 0,-15 2 0,12-3 0,-12 3 0,11-4 0,-11 4 0,12-2 0,-12 2-1,0 0 1,12-7 1,-12 7-1,0 0 0,10-7 0,-10 7 0,0 0 0,5-7 1,-5 7-1,0 0-1,1-7 0,-1 7 0,0 0-1,0 0-2,0 0-1,-7-8-6,7 8-13,0 0-10,0 0 0,0 0 0,-16 5 2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4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884 13 18,'0'0'12,"0"0"-1,0 0-2,0-6-2,0 6-2,0 0-1,0 0 0,0 0 0,-11-2 0,11 2 0,0 0 2,-14-5 0,14 5-1,0 0 1,0 0-1,-14-1 1,14 1-1,0 0 0,0 0 1,0 0-1,0 0-1,0 0 0,0 0 0,0 0-2,0 0 0,0 0 0,0 0-1,-10 4 0,10-4 1,0 0 0,1 8-1,-1-8 1,1 9 0,-1-9 0,1 11 0,-1-5 0,3 1-2,-5 0 1,4 2 0,-2-1 1,1 2-2,-1-1 1,-1 1 0,-2-1 0,2 1-1,0-2 1,-1 5 0,0-3-1,-1 0 1,1 1 0,0 0 0,1 1-1,0 0 1,-2 2-1,2-3 1,-1 2-1,1-1 0,-1-1 0,1 1 1,-2 0-1,1 0 0,-2 0 1,0-1-1,1 2 1,-2-1 0,1 1 0,0-1-1,2 1 1,0-1-2,1 0 2,0 2-1,1-2 0,0 1 0,0 1 0,1 1 0,-1-4 0,1 3 0,-1 1 1,2-2-1,-2 0 0,1 2 0,0-1 1,-1 0-1,2 3 1,-2-1 0,1 0-1,0-1 0,0 0 1,1 1-2,-1 0 1,0 0-1,2 0 1,0-1-1,0 1 0,1 0 1,-1 0 0,2-1 1,-1 1-1,1-1 1,-3-3-1,1 1 0,1-2 0,-2 1 1,0-4-1,-1-1 1,-1-7-1,4 10 0,-4-10 1,1 7-1,-1-7 1,0 0-1,0 0 0,0 0 0,0 0 1,0 0-1,0 0 1,0 0-1,-10 1 0,10-1-1,-14 0 1,14 0 0,-17 2 0,4-1 0,-2-2-1,1 3 1,-4 0 0,0 2 0,-3 1 0,0 1 1,-3 1-1,4 0 0,-5 2-1,1 2 1,-3 0 0,-3 0 1,-1 1-1,1 1-1,-3 0 1,-1-1 0,1 0 0,-2 0 0,1 1 0,0-2 0,4 0-1,-2 0 1,4 0 0,1-2-1,2 0 1,2-1-1,3 0 1,3 0-1,1-2 1,3-1 0,0 2 0,3-2 0,10-5 0,-13 5-1,13-5 1,0 0 0,0 0-1,0 0 1,0 0 0,0 0 0,0 0 0,0 0 0,18 3 0,-5-6 0,3 0 0,4-1-1,3-1 2,4 0-2,2-2 1,2-1 1,6 0-1,-2-1 1,2-2-2,5 0 3,-2-1-2,3 0 1,-2-2-1,-2 2 1,-2-3-1,-3 1 0,-3 0 1,-5 1-1,-2-2 0,-4-1 1,-2 3-1,-1-1 0,-4 0 0,2 2 0,-2-1 0,-1 1 0,-1 2 0,-2 1 0,0-1 0,-3 0 0,0 3 0,-1 0 0,-1-1-1,0 1 1,-1 0 0,-3 7 0,5-11 0,-5 11 0,2-9-1,-2 9 2,1-5 0,-1 5-1,0 0 0,-3-7 0,3 7 0,0 0 0,-5-9 0,5 9 0,-2-7 0,2 7 0,-2-5 0,2 5 0,0-7 0,0 7-1,3-8 1,-3 8 0,3-9 0,-2 4 0,1-2 1,-1 1 0,-1 0-1,0 6 1,0-8 0,0 8 0,0-7-1,0 7 2,0 0-3,0 0 1,0 0-1,0 5 1,1 2-1,2 1 0,1 1 0,1 1 0,1 3 1,0 0 0,1 3 0,2-1-1,1 2 2,0 2-1,2-2 0,0 2 0,3 0 0,-1 1 1,2-2-1,1 1 0,1-1 0,1-1 0,-1 0 0,1 0 0,-2-5-1,1 2 1,0-2 0,-2 2 0,1 1 0,-4-3-1,3 1 1,-1 0-1,2 2 2,-2-2-2,0 0 1,0-2-1,-1-2 1,0 2 0,-1-2 0,-2 0 0,0-1 0,-1-1-1,-1-1 1,0 0 0,-1-1-1,-8-5 0,14 5-2,-14-5-4,11 2-19,-12-8-9,1 6-1,1-14-1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4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907 92 16,'11'-1'19,"-11"1"-2,9-9-6,-9 9-1,7-9-1,-7 9 1,3-6-1,-3 6-1,0 0 0,0 0-1,-2-8-1,2 8-1,0 0-2,-10 2 0,10-2 0,-13 4-1,13-4-1,-17 10 0,7-4 0,-1 1 0,-3 1 0,1 1 0,-6 1 0,-1 1-1,-2-1 1,1 2 0,-1-2-1,-1 2 1,1-2 0,0 1-1,1-2 0,0 1 1,2-3 0,0 1 0,-1 1-1,3-1 0,-2 1 1,2-1-1,1 1 1,1-1-1,2 2 1,0-3-1,2 0 1,4-1 0,7-6 0,-12 10 0,12-10 0,0 0 2,-6 6-1,6-6 0,0 0-1,0 0 1,0 0-1,0 0 1,0 0-2,4-6 1,-4 6 0,-2-6-1,2 6 1,0 0 0,0 0-1,-9-5 1,9 5-1,0 0 1,0 0 0,-12-9 0,12 9 0,-9-10 0,0 3-1,0 0 1,-2-2 0,-1-1 0,-1-2 0,-1 1-1,-5-2 0,0-3 1,-1-1-1,-1 1 0,-1-2 0,-4 1 1,-1-1-2,1 1 1,0 0 0,3 2 1,-1 2-1,3 0 0,5 2 0,1 0 0,6 5 0,1 0 0,8 6-1,-9-6-1,9 6 0,0 0-4,2 8-6,-2-8-24,0 11 1,0-11-2,2 9 2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3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905 66 12,'0'0'20,"0"0"-1,-6-7-8,6 7-3,0 0 1,1-6 1,-1 6-2,0 0 0,-7-8-1,7 8 0,0 0-2,-10-5-1,10 5-1,-14-5 0,2 1 0,12 4 0,-23-3 0,10-2-1,-1 1 0,-3 1 0,-1 0 0,-2-1-1,-3 2 1,0-1-1,-3 1 1,1 2-2,-3-3 2,3 3 0,-3 0-2,1 3 1,-1-2-1,1 3 1,-2-3-1,3 4 0,-2 1 0,1-1 0,1-1 0,1 0 1,0 1 0,3 0 0,0 1-1,2-1 1,0 0-1,1 0 1,1 1-1,0 1 0,2-1 0,-1 0 0,3 4 2,0-2-2,2 0 0,3 1 0,0 0 0,1 0 1,0 1-1,1 0 0,0-1 0,2 1 0,-2 0 1,-1 2-1,1-3 0,2 1 2,-2 0-2,4 0 0,-1 0 1,2 1-1,2-2 0,2 0 1,2-1-1,1 0 0,4 0 1,0 0 0,1-1-1,3 2 1,1-1-1,-2 0 0,1 1 1,0-1-1,1 1 0,2-3 0,1 1 0,1 0 0,-2-2 1,6-1-1,-1 0 1,4-1-1,-2 0 0,2 0 1,1-2-1,2 1 0,-1-1 1,2-1-1,-1 2 0,-1-2 0,0 0 1,-1 0-1,-3 1 0,0-1 0,-2 0 1,-1 0-1,-2-1 0,0 0 0,-1 0 0,1-1 1,-1 1-1,1-2 0,0 2 0,-3-2 0,-1-3-1,3 3 3,-2-1-2,-4 1 0,-1-2 0,0 0 1,-2-2 0,-8 7-1,18-8 1,-11 1-1,0 2 0,3-3 1,-2 2-1,-8 6 0,14-10 0,-7 4 0,-7 6 0,12-10 0,-12 10 0,12-9 0,-12 9 0,11-10 0,-11 10 0,9-10 0,-5 4-1,-4 6 1,9-10 0,-9 10 0,7-12 0,-4 7 1,-1-2-1,-1-1 0,0 2 1,-1-2-1,-1 0 0,-2 0 0,1 0 0,1 0 0,-1 0 0,-2 1 0,2-2 1,-1 2-2,-2-1 2,1 2-2,-3-1 2,0-1-1,-1 1 0,1 0 0,-2 0 0,1 1-1,0-1 1,8 7 0,-15-10-1,15 10 1,-13-10 0,13 10 0,-18-8 0,8 4-1,-2 1 1,-2 0 0,-3 1-1,-2 0-1,1 2-2,-5-3-4,11 8-7,-9-5-17,8 5-3,-1-4 1,14-1 0</inkml:trace>
  <inkml:trace contextRef="#ctx0" brushRef="#br0" timeOffset="1">634 195 13,'0'0'18,"-16"-2"0,16 2-12,0 0-4,2-7 1,-2 7 2,3-6 2,-3 6 0,0 0 2,13-2 0,-13 2 0,0 0 0,0 0-3,0 0 0,5-7-1,-5 7-1,0 0 0,0 0-1,0 0 0,0 0 0,0 0 0,0 0 0,0 0 0,11 1 0,-11-1-1,0 0 1,0 0-1,0 0 1,0 0-2,0 0 0,0 0 0,0 0-1,0 0 0,0 0-1,0 0-1,0 0-3,15-3-2,-15 3-12,0 0-13,5-8-1,-5 8 1,0 0 0</inkml:trace>
  <inkml:trace contextRef="#ctx0" brushRef="#br0" timeOffset="2">279 171 2,'0'0'20,"-13"-4"0,13 4 0,0 0-13,0 0 0,6-6 0,-6 6 1,0 0-1,11-8 0,-11 8 1,11 0-1,-1 2-2,-10-2 0,12 0-2,-12 0 1,0 0-2,13 3 0,-13-3 0,0 0 0,0 0 0,0 0-2,0 0 1,0 0 0,11 5-1,-11-5 0,0 0 0,0 0-2,0 0-3,0 0-11,0 0-14,0 0 0,0 0 1,0 0-1</inkml:trace>
  <inkml:trace contextRef="#ctx0" brushRef="#br0" timeOffset="3">265 277 16,'0'-6'12,"0"6"0,0 0 2,0 0-1,0 0-1,0 0-2,0 0-2,0 0 0,0 0-1,0 0-1,0 0-1,0 0-1,0 0-1,0 0 1,0 0-2,0 0 0,-4 7 1,4-7-1,1 5 0,-1-5 0,5 8 1,-5-8 0,7 7-1,-7-7 1,10 8-1,-10-8 0,14 7 1,-14-7-1,15 6 1,-15-6-3,18 5 2,-18-5-1,18 5 0,-18-5 0,18 4 1,-18-4-1,20 2-1,-10 0 2,2 0-2,-2-2 1,0 1-1,0 0 0,0 0 1,0 0-1,-10-1 0,17 3 0,-17-3 1,16 3-1,-16-3 1,18 3-1,-18-3 0,18 2 1,-7 0-1,-11-2 1,19 0-1,-9-1 0,-10 1 0,19-1 1,-8 1-1,-1-1 1,0-1-1,-10 2 0,19-2 0,-9 0 1,-10 2-1,18-3 1,-18 3-2,16-5 2,-16 5-1,14-2 0,-14 2 0,13-3 0,-13 3 0,11-4 0,-11 4 0,11-2 0,-11 2-1,0 0 1,13-7 1,-13 7-1,0 0 0,10-7 0,-10 7 0,0 0 0,4-7 1,-4 7-1,0 0-1,1-7 0,-1 7 0,0 0-1,0 0-2,0 0-1,-6-8-6,6 8-13,0 0-10,0 0 0,0 0 0,-16 5 2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4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885 13 18,'0'0'12,"0"0"-1,0 0-2,0-6-2,0 6-2,0 0-1,0 0 0,0 0 0,-12-2 0,12 2 0,0 0 2,-14-5 0,14 5-1,0 0 1,0 0-1,-14-1 1,14 1-1,0 0 0,0 0 1,0 0-1,0 0-1,0 0 0,0 0 0,0 0-2,0 0 0,0 0 0,0 0-1,-10 4 0,10-4 1,0 0 0,1 8-1,-1-8 1,1 9 0,-1-9 0,1 11 0,-1-5 0,3 1-2,-4 0 1,2 2 0,-1-1 1,1 2-2,-1-1 1,-1 1 0,-2-1 0,2 1-1,0-2 1,-1 5 0,0-3-1,-1 0 1,1 1 0,0 0 0,1 1-1,0 0 1,-1 2-1,0-3 1,0 2-1,1-1 0,-1-1 0,1 1 1,-2 0-1,1 0 0,-2 0 1,0-1-1,1 2 1,-2-1 0,1 1 0,1-1-1,0 1 1,1-1-2,1 0 2,0 2-1,1-2 0,0 1 0,0 1 0,1 1 0,-1-4 0,1 3 0,-1 1 1,2-2-1,-2 0 0,1 2 0,1-2 1,-2 2-1,1 2 1,-1-1 0,1 0-1,0-1 0,0 0 1,1 1-2,-1 0 1,1 0-1,0 0 1,1-1-1,1 1 0,-1 0 1,0 0 0,2-1 1,-1 1-1,1-1 1,-3-3-1,1 1 0,1-2 0,-2 1 1,0-4-1,-1-1 1,-1-7-1,4 10 0,-4-10 1,1 7-1,-1-7 1,0 0-1,0 0 0,0 0 0,0 0 1,0 0-1,0 0 1,0 0-1,-10 1 0,10-1-1,-14 0 1,14 0 0,-17 2 0,4-1 0,-2-2-1,1 3 1,-4 0 0,0 2 0,-3 1 0,0 1 1,-3 1-1,4 0 0,-4 2-1,-1 2 1,-2 0 0,-2 0 1,-3 1-1,2 1-1,-3 0 1,-1-1 0,1 0 0,-2 0 0,1 1 0,0-2 0,4 0-1,-1 0 1,2 0 0,2-2-1,2 0 1,2-1-1,3 0 1,3 0-1,1-2 1,3-1 0,0 2 0,3-2 0,10-5 0,-13 5-1,13-5 1,0 0 0,0 0-1,0 0 1,0 0 0,0 0 0,0 0 0,0 0 0,18 3 0,-5-6 0,3 0 0,4-1-1,3-1 2,4 0-2,2-2 1,2-1 1,6 0-1,-2-2 1,2 0-2,5-1 3,-1-1-2,1-1 1,-1 0-1,-2 1 1,-2-3-1,-3 1 0,-3 0 1,-5 0-1,-2 0 0,-4-2 1,-2 3-1,-1-2 0,-4 2 0,2 1 0,-1-1 0,-3 1 0,0 2 0,-2 1 0,0-1 0,-3 0 0,0 3 0,-1 0 0,-1-1-1,0 1 1,-1 0 0,-3 7 0,5-11 0,-5 11 0,2-9-1,-2 9 2,1-6 0,-1 6-1,0 0 0,-3-6 0,3 6 0,0 0 0,-5-9 0,5 9 0,-2-7 0,2 7 0,-2-5 0,2 5 0,0-7 0,0 7-1,3-8 1,-3 8 0,3-9 0,-1 4 0,-1-2 1,0 1 0,-1 0-1,0 6 1,0-8 0,0 8 0,0-7-1,0 7 2,0 0-3,0 0 1,0 0-1,0 5 1,1 2-1,2 1 0,1 1 0,1 1 0,1 3 1,1 0 0,-1 3 0,3-1-1,1 2 2,1 1-1,0 0 0,1 1 0,3 0 0,-1 1 1,2-2-1,1 1 0,1-1 0,1-1 0,-1 0 0,1 0 0,-2-5-1,1 2 1,0-2 0,-2 2 0,1 1 0,-4-3-1,3 1 1,0 0-1,1 2 2,-3-2-2,1 0 1,1-2-1,-3-2 1,2 2 0,-3-2 0,-1 0 0,0-1 0,0-1-1,-2-1 1,0 0 0,-2-1-1,-7-5 0,14 5-2,-14-5-4,11 2-19,-12-8-9,1 6-1,1-14-1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4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908 93 16,'11'-2'19,"-11"2"-2,9-9-6,-9 9-1,7-8-1,-7 8 1,4-7-1,-4 7-1,0 0 0,0 0-1,-3-8-1,3 8-1,0 0-2,-10 2 0,10-2 0,-12 4-1,12-4-1,-17 10 0,7-4 0,-2 1 0,-1 1 0,-1 1 0,-5 1 0,0 1-1,-4-1 1,3 2 0,-3-2-1,1 2 1,-1-1 0,2-1-1,-1-1 0,2 1 1,1-3 0,0 1 0,-2 1-1,4-1 0,-2 1 1,2-1-1,2 1 1,0-1-1,1 2 1,1-3-1,2 0 1,4 0 0,7-7 0,-13 9 0,13-9 0,0 0 2,-5 6-1,5-6 0,0 0-1,0 0 1,0 0-1,0 0 1,0 0-2,3-6 1,-3 6 0,-1-6-1,1 6 1,0 0 0,0 0-1,-9-5 1,9 5-1,0 0 1,0 0 0,-12-9 0,12 9 0,-9-10 0,0 3-1,0 0 1,-3-1 0,1-3 0,-3-1 0,1 2-1,-6-4 0,0-2 1,-2-1-1,1 1 0,-3-2 0,-3 1 1,-1-1-2,1 1 1,0 0 0,4 2 1,-2 2-1,3 0 0,5 2 0,1 0 0,6 5 0,1 0 0,8 6-1,-9-6-1,9 6 0,0 0-4,1 8-6,-1-8-24,0 11 1,0-11-2,3 9 2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20.829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0 35 35,'0'0'32,"0"0"0,0 0 0,8 21-27,-8-21-4,0 0 0,0 0-1,0 0 0,0 0-1,0 0-1,0 0-1,-8-17-3,8 17-3,0 0-5,0-16-15,0 16-1,5-23 1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7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904 66 12,'0'0'20,"0"0"-1,-6-7-8,6 7-3,0 0 1,1-6 1,-1 6-2,0 0 0,-7-8-1,7 8 0,0 0-2,-10-5-1,10 5-1,-14-5 0,2 1 0,12 4 0,-23-3 0,10-2-1,-1 1 0,-3 1 0,-1 0 0,-2-1-1,-3 2 1,0-1-1,-3 1 1,1 2-2,-3-3 2,3 3 0,-3 0-2,1 3 1,-1-2-1,1 3 1,-2-3-1,3 4 0,-2 1 0,1-1 0,1-1 0,2 0 1,-1 1 0,2 0 0,2 1-1,1-1 1,0 0-1,1 0 1,1 1-1,0 1 0,2-1 0,-1 0 0,2 4 2,2-2-2,1 0 0,3 1 0,0 0 0,1 0 1,0 1-1,1 0 0,0-1 0,2 1 0,-2 0 1,-1 2-1,1-2 0,2 0 2,-2 0-2,4 0 0,-1 0 1,2 1-1,2-2 0,2 0 1,2-2-1,1 2 0,4-1 1,0 0 0,1-1-1,3 2 1,1-1-1,-2 0 0,1 1 1,-1-1-1,3 0 0,1-1 0,1 0 0,1 0 0,-3-2 1,8-1-1,-2 0 1,4-1-1,-3 0 0,4 0 1,0-2-1,2 1 0,-1-1 1,1-1-1,0 2 0,-1-2 0,0 0 1,-1 0-1,-2 1 0,-2-1 0,-1 0 1,0 0-1,-3-1 0,0 0 0,-2 0 0,2-1 1,-1 1-1,1-2 0,0 2 0,-3-2 0,-1-3-1,3 3 3,-2-1-2,-4 1 0,-1-3 0,0 1 1,-2-1 0,-8 6-1,18-8 1,-11 1-1,0 2 0,3-3 1,-2 2-1,-8 6 0,14-10 0,-7 4 0,-7 6 0,12-10 0,-12 10 0,12-9 0,-12 9 0,11-10 0,-11 10 0,9-10 0,-5 4-1,-4 6 1,9-10 0,-9 10 0,7-12 0,-4 7 1,-2-2-1,1-1 0,-1 2 1,-1-2-1,-1 0 0,-2-1 0,1 1 0,1 0 0,-1-1 0,-2 3 0,2-3 1,-1 2-2,-2-1 2,1 2-2,-3-1 2,0-1-1,-1 1 0,1 0 0,-2 0 0,1 1-1,0-1 1,8 7 0,-15-10-1,15 10 1,-13-10 0,13 10 0,-18-8 0,8 4-1,-2 1 1,-2 0 0,-3 1-1,-2 0-1,1 2-2,-5-3-4,11 8-7,-9-5-17,8 5-3,-1-4 1,14-1 0</inkml:trace>
  <inkml:trace contextRef="#ctx0" brushRef="#br0" timeOffset="1">633 195 13,'0'0'18,"-16"-2"0,16 2-12,0 0-4,2-7 1,-2 7 2,4-6 2,-4 6 0,0 0 2,12-2 0,-12 2 0,0 0 0,0 0-3,0 0 0,6-7-1,-6 7-1,0 0 0,0 0-1,0 0 0,0 0 0,0 0 0,0 0 0,0 0 0,10 1 0,-10-1-1,0 0 1,0 0-1,0 0 1,0 0-2,0 0 0,0 0 0,0 0-1,0 0 0,0 0-1,0 0-1,0 0-3,16-3-2,-16 3-12,0 0-13,4-8-1,-4 8 1,0 0 0</inkml:trace>
  <inkml:trace contextRef="#ctx0" brushRef="#br0" timeOffset="2">279 171 2,'0'0'20,"-14"-4"0,14 4 0,0 0-13,0 0 0,7-6 0,-7 6 1,0 0-1,10-8 0,-10 8 1,12 0-1,-2 2-2,-10-2 0,12 0-2,-12 0 1,0 0-2,12 3 0,-12-3 0,0 0 0,0 0 0,0 0-2,0 0 1,0 0 0,12 5-1,-12-5 0,0 0 0,0 0-2,0 0-3,0 0-11,0 0-14,0 0 0,0 0 1,0 0-1</inkml:trace>
  <inkml:trace contextRef="#ctx0" brushRef="#br0" timeOffset="3">264 278 16,'0'-6'12,"0"6"0,0 0 2,0 0-1,0 0-1,0 0-2,0 0-2,0 0 0,0 0-1,0 0-1,0 0-1,0 0-1,0 0-1,0 0 1,0 0-2,0 0 0,-3 6 1,3-6-1,1 6 0,-1-6 0,5 8 1,-5-8 0,6 7-1,-6-7 1,10 8-1,-10-8 0,15 7 1,-15-7-1,15 6 1,-15-6-3,18 5 2,-18-5-1,18 5 0,-18-5 0,18 4 1,-18-4-1,20 2-1,-10 0 2,1 0-2,-1-2 1,0 1-1,0 0 0,1 0 1,-1 0-1,-10-1 0,17 3 0,-17-3 1,15 3-1,-15-3 1,18 3-1,-18-3 0,18 2 1,-7 0-1,-11-2 1,20 0-1,-10-1 0,-10 1 0,19-1 1,-9 1-1,0-1 1,0-1-1,-10 2 0,19-2 0,-9 0 1,-10 2-1,18-3 1,-18 3-2,16-5 2,-16 5-1,15-2 0,-15 2 0,12-3 0,-12 3 0,11-4 0,-11 4 0,11-2 0,-11 2-1,0 0 1,13-7 1,-13 7-1,0 0 0,10-7 0,-10 7 0,0 0 0,4-7 1,-4 7-1,0 0-1,2-7 0,-2 7 0,0 0-1,0 0-2,0 0-1,-7-8-6,7 8-13,0 0-10,0 0 0,0 0 0,-16 5 2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7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884 13 18,'0'0'12,"0"0"-1,0 0-2,0-6-2,0 6-2,0 0-1,0 0 0,0 0 0,-11-2 0,11 2 0,0 0 2,-15-5 0,15 5-1,0 0 1,0 0-1,-14-1 1,14 1-1,0 0 0,0 0 1,0 0-1,0 0-1,0 0 0,0 0 0,0 0-2,0 0 0,0 0 0,0 0-1,-10 4 0,10-4 1,0 0 0,1 8-1,-1-8 1,2 9 0,-2-9 0,1 11 0,-1-5 0,2 1-2,-3 0 1,2 2 0,-1-1 1,1 2-2,-1-1 1,-1 1 0,-1-1 0,1 1-1,-1-1 1,0 3 0,0-2-1,0 0 1,-1 1 0,1 0 0,1 1-1,0 0 1,-1 2-1,1-3 1,-2 2-1,2-1 0,-1-1 0,1 2 1,-1-1-1,-1 0 0,-1 0 1,1 0-1,-1 0 1,0 0 0,-1 1 0,2-1-1,1 1 1,-1 0-2,2-1 2,0 1-1,1-1 0,0 1 0,0 2 0,1-1 0,-1-3 0,1 3 0,-1 1 1,3-2-1,-3 0 0,1 2 0,0-1 1,-1 0-1,1 3 1,-1 0 0,1-2-1,0 0 0,0 1 1,2 0-2,-2-1 1,0 1-1,1 0 1,1-1-1,1 1 0,-1 0 1,1 0 0,0-1 1,1 1-1,-1 0 1,-2-4-1,2 1 0,-1-2 0,-1 0 1,0-2-1,0-2 1,-2-7-1,3 10 0,-3-10 1,1 7-1,-1-7 1,0 0-1,0 0 0,0 0 0,0 0 1,0 0-1,0 0 1,0 0-1,-10 0 0,10 0-1,-13 0 1,13 0 0,-17 2 0,3 0 0,0-4-1,-1 4 1,-3 0 0,0 2 0,-2 2 0,-2-1 1,-1 2-1,3 1 0,-5 2-1,0 1 1,-2-1 0,-2 2 1,-2 0-1,0 1-1,-1-1 1,-2 0 0,0 0 0,-1 0 0,2 1 0,-1-2 0,4 1-1,-2-2 1,4 1 0,1-2-1,1 0 1,4 0-1,2-1 1,3-1-1,1-1 1,3 0 0,0 0 0,3 0 0,10-6 0,-13 5-1,13-5 1,0 0 0,0 0-1,0 0 1,0 0 0,0 0 0,0 0 0,0 0 0,18 2 0,-5-4 0,3-1 0,4-1-1,3-1 2,4 0-2,2-2 1,2-2 1,6 1-1,-2-1 1,2-1-2,5-1 3,-2-1-2,3-1 1,-3 0-1,0 0 1,-3-1-1,-4 0 0,-1 0 1,-6 0-1,-3-1 0,-3 0 1,-2 1-1,-1 0 0,-3 1 0,0-1 0,0 2 0,-3 0 0,0 1 0,-2 2 0,0-1 0,-3 1 0,1 1 0,-3 1 0,1-1-1,-2 1 1,0 0 0,-3 7 0,5-11 0,-5 11 0,2-8-1,-2 8 2,1-6 0,-1 6-1,0 0 0,-3-7 0,3 7 0,0 0 0,-5-9 0,5 9 0,-2-6 0,2 6 0,-2-6 0,2 6 0,0-7 0,0 7-1,3-8 1,-3 8 0,4-8 0,-3 2 0,0-1 1,0 1 0,-1 0-1,0 6 1,0-8 0,0 8 0,0-7-1,0 7 2,0 0-3,0 0 1,0 0-1,0 6 1,1 1-1,3 0 0,-1 3 0,2-1 0,1 4 1,1 0 0,0 3 0,2 0-1,1 0 2,0 3-1,1-1 0,1 0 0,3 1 0,0 1 1,0-1-1,2 0 0,1-1 0,1-1 0,-1 1 0,1-2 0,-2-3-1,1 0 1,0 0 0,-2 1 0,1 0 0,-4-1-1,3-1 1,0 2-1,0 0 2,-1-1-2,0 1 1,0-4-1,-1 0 1,0 0 0,-1 0 0,-2-2 0,0 0 0,-1-1-1,-1 0 1,0-2 0,-1 1-1,-8-6 0,14 5-2,-14-5-4,11 1-19,-12-6-9,1 5-1,1-14-1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7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908 96 16,'12'-2'19,"-12"2"-2,9-8-6,-9 8-1,7-9-1,-7 9 1,3-6-1,-3 6-1,0 0 0,0 0-1,-2-8-1,2 8-1,0 0-2,-10 2 0,10-2 0,-13 4-1,13-4-1,-17 10 0,7-4 0,-1 1 0,-3 0 0,1 3 0,-7-1 0,1 3-1,-3-2 1,1 2 0,-1-2-1,-1 2 1,1-2 0,0 0-1,1-1 0,0 1 1,2-3 0,0 1 0,-1 1-1,3-1 0,-3 1 1,3-1-1,2 1 1,0-1-1,1 1 1,2-1-1,1-1 1,4-1 0,7-6 0,-12 9 0,12-9 0,0 0 2,-6 6-1,6-6 0,0 0-1,0 0 1,0 0-1,0 0 1,0 0-2,3-6 1,-3 6 0,-1-5-1,1 5 1,0 0 0,0 0-1,-9-6 1,9 6-1,0 0 1,0 0 0,-12-8 0,12 8 0,-9-10 0,0 3-1,0 0 1,-3-2 0,1-1 0,-3-2 0,1 1-1,-6-2 0,0-3 1,-2-1-1,1 1 0,-3-1 0,-3 0 1,-1-2-2,1 2 1,0 1 0,4 1 1,-2 2-1,2 0 0,7 2 0,0 1 0,6 3 0,1 2 0,8 5-1,-9-7-1,9 7 0,0 0-4,1 8-6,-1-8-24,0 11 1,0-11-2,2 9 2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6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903 66 12,'0'0'20,"0"0"-1,-5-7-8,5 7-3,0 0 1,1-6 1,-1 6-2,0 0 0,-7-8-1,7 8 0,0 0-2,-10-5-1,10 5-1,-14-5 0,2 1 0,12 4 0,-23-3 0,10-2-1,-1 1 0,-3 1 0,-1 0 0,-2-1-1,-3 2 1,0-1-1,-3 1 1,1 2-2,-3-3 2,3 3 0,-3 0-2,1 3 1,-1-2-1,1 3 1,-2-3-1,3 4 0,-2 1 0,1-1 0,2-1 0,0 0 1,0 1 0,3 0 0,0 1-1,2-1 1,0 0-1,1 0 1,1 1-1,0 1 0,2-1 0,-1 0 0,3 4 2,0-2-2,2 0 0,3 1 0,0 0 0,1 0 1,0 1-1,1 0 0,1-1 0,0 1 0,-1 0 1,0 2-1,0-1 0,1-1 2,-1 0-2,4 0 0,0 0 1,0 1-1,3-2 0,3 0 1,0-2-1,3 2 0,3-1 1,0 0 0,1-1-1,2 2 1,3-1-1,-4 0 0,2 1 1,0-1-1,1 0 0,2-1 0,1 0 0,1 0 0,-2-2 1,6-1-1,-1 0 1,4-1-1,-2 0 0,2 0 1,1-2-1,2 1 0,-1-1 1,1-1-1,0 2 0,-1-2 0,0 0 1,-1 0-1,-2 1 0,-2-1 0,-1 0 1,0 0-1,-3-1 0,0 0 0,-2 0 0,2-1 1,-1 1-1,1-2 0,0 2 0,-3-2 0,-1-3-1,3 3 3,-2-1-2,-4 1 0,-1-3 0,0 1 1,-2-1 0,-8 6-1,18-8 1,-11 1-1,0 2 0,3-3 1,-2 2-1,-8 6 0,14-10 0,-7 4 0,-7 6 0,12-10 0,-12 10 0,11-9 0,-11 9 0,12-10 0,-12 10 0,9-10 0,-5 4-1,-4 6 1,9-10 0,-9 10 0,7-12 0,-4 7 1,-2-2-1,0-1 0,1 2 1,-2-2-1,-2 0 0,0-2 0,0 2 0,1 0 0,-1-1 0,-2 3 0,2-3 1,-1 2-2,-2-1 2,1 2-2,-3-1 2,0-1-1,-1 1 0,0 0 0,-1 0 0,2 1-1,-1-1 1,8 7 0,-15-10-1,15 10 1,-13-10 0,13 10 0,-18-8 0,8 4-1,-2 1 1,-2 0 0,-3 1-1,-2 0-1,1 2-2,-5-3-4,11 8-7,-9-5-17,8 5-3,-1-4 1,14-1 0</inkml:trace>
  <inkml:trace contextRef="#ctx0" brushRef="#br0" timeOffset="1">633 195 13,'0'0'18,"-16"-2"0,16 2-12,0 0-4,2-7 1,-2 7 2,4-6 2,-4 6 0,0 0 2,12-2 0,-12 2 0,0 0 0,0 0-3,0 0 0,6-7-1,-6 7-1,0 0 0,0 0-1,0 0 0,0 0 0,0 0 0,0 0 0,0 0 0,10 1 0,-10-1-1,0 0 1,0 0-1,0 0 1,0 0-2,0 0 0,0 0 0,0 0-1,0 0 0,0 0-1,0 0-1,0 0-3,16-3-2,-16 3-12,0 0-13,4-8-1,-4 8 1,0 0 0</inkml:trace>
  <inkml:trace contextRef="#ctx0" brushRef="#br0" timeOffset="2">279 171 2,'0'0'20,"-13"-4"0,13 4 0,0 0-13,0 0 0,6-6 0,-6 6 1,0 0-1,11-8 0,-11 8 1,11 0-1,-1 2-2,-10-2 0,12 0-2,-12 0 1,0 0-2,13 3 0,-13-3 0,0 0 0,0 0 0,0 0-2,0 0 1,0 0 0,11 5-1,-11-5 0,0 0 0,0 0-2,0 0-3,0 0-11,0 0-14,0 0 0,0 0 1,0 0-1</inkml:trace>
  <inkml:trace contextRef="#ctx0" brushRef="#br0" timeOffset="3">265 279 16,'0'-6'12,"0"6"0,0 0 2,0 0-1,0 0-1,0 0-2,0 0-2,0 0 0,0 0-1,0 0-1,0 0-1,0 0-1,0 0-1,0 0 1,0 0-2,0 0 0,-4 6 1,4-6-1,1 6 0,-1-6 0,5 8 1,-5-8 0,7 7-1,-7-7 1,10 8-1,-10-8 0,14 7 1,-14-7-1,15 6 1,-15-6-3,18 5 2,-18-5-1,18 5 0,-18-5 0,18 4 1,-18-4-1,20 2-1,-10 0 2,1 0-2,-1-2 1,1 1-1,-1 0 0,0 0 1,0 0-1,-10-1 0,17 3 0,-17-3 1,15 3-1,-15-3 1,18 3-1,-18-3 0,18 2 1,-6 0-1,-12-2 1,19 0-1,-9-1 0,-10 1 0,19-1 1,-9 1-1,0-1 1,0-1-1,-10 2 0,19-2 0,-9 0 1,-10 2-1,18-3 1,-18 3-2,16-5 2,-16 5-1,15-2 0,-15 2 0,12-3 0,-12 3 0,11-4 0,-11 4 0,11-2 0,-11 2-1,0 0 1,13-7 1,-13 7-1,0 0 0,10-7 0,-10 7 0,0 0 0,4-7 1,-4 7-1,0 0-1,2-7 0,-2 7 0,0 0-1,0 0-2,0 0-1,-7-8-6,7 8-13,0 0-10,0 0 0,0 0 0,-16 5 2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7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880 13 18,'0'0'12,"0"0"-1,0 0-2,0-6-2,0 6-2,0 0-1,0 0 0,0 0 0,-11-2 0,11 2 0,0 0 2,-14-5 0,14 5-1,0 0 1,0 0-1,-14-1 1,14 1-1,0 0 0,0 0 1,0 0-1,0 0-1,0 0 0,0 0 0,0 0-2,0 0 0,0 0 0,0 0-1,-10 4 0,10-4 1,0 0 0,1 8-1,-1-8 1,1 9 0,-1-9 0,1 10 0,-1-3 0,3 0-2,-4 0 1,2 1 0,-1 1 1,1 1-2,-1-1 1,-1 0 0,-2 0 0,2 1-1,0-1 1,-1 4 0,0-4-1,-1 2 1,1-1 0,0 2 0,1 0-1,0 0 1,-1 1-1,0-2 1,0 2-1,1-1 0,-1-1 0,1 2 1,-2-1-1,1-1 0,-2 1 1,0 0-1,1 1 1,-1-1 0,-1 1 0,2-1-1,0 1 1,1-1-2,1 0 2,0 1-1,1 0 0,0-1 0,0 3 0,1-1 0,-1-2 0,1 1 0,-1 2 1,2-2-1,-2 0 0,2 2 0,-1-1 1,-1 0-1,1 3 1,-1-1 0,1 0-1,0 0 0,0-1 1,1 1-2,0 0 1,-1-1-1,1 1 1,1-1-1,1 2 0,-1-2 1,0 1 0,2-1 1,-1 1-1,1-1 1,-3-3-1,1 2 0,1-4 0,-2 2 1,0-4-1,-1-1 1,-1-7-1,4 10 0,-4-10 1,1 7-1,-1-7 1,0 0-1,0 0 0,0 0 0,0 0 1,0 0-1,0 0 1,0 0-1,-10 1 0,10-1-1,-14 0 1,14 0 0,-17 2 0,4-1 0,-2-2-1,1 3 1,-4 0 0,0 2 0,-2 1 0,-1 1 1,-2 1-1,3 1 0,-5 1-1,1 2 1,-3 0 0,-2 0 1,-3 1-1,2 1-1,-2 0 1,-2-1 0,0-1 0,0 1 0,0 1 0,0-2 0,4 1-1,-1-2 1,3 1 0,1-2-1,1 0 1,4-1-1,2 1 1,3-2-1,1-1 1,3-1 0,0 2 0,3-2 0,10-5 0,-13 5-1,13-5 1,0 0 0,0 0-1,0 0 1,0 0 0,0 0 0,0 0 0,0 0 0,18 3 0,-5-6 0,3 0 0,4-1-1,2-1 2,5 0-2,2-2 1,3-1 1,5 0-1,-3-1 1,3-1-2,5-2 3,-2 0-2,3 0 1,-3-1-1,-1 0 1,-2-1-1,-3 0 0,-3 0 1,-5 0-1,-2 0 0,-4-2 1,-3 3-1,-1-2 0,-2 2 0,0 0 0,0 0 0,-3 1 0,0 2 0,-2 1 0,0-1 0,-3 0 0,1 3 0,-3 0 0,0-1-1,0 1 1,-1 0 0,-3 7 0,5-11 0,-5 11 0,2-9-1,-2 9 2,1-5 0,-1 5-1,0 0 0,-3-7 0,3 7 0,0 0 0,-5-9 0,5 9 0,-2-6 0,2 6 0,-2-6 0,2 6 0,0-7 0,0 7-1,3-8 1,-3 8 0,3-8 0,-1 2 0,-1-1 1,0 2 0,-1-2-1,0 7 1,0-8 0,0 8 0,0-7-1,0 7 2,0 0-3,0 0 1,0 0-1,0 6 1,1 1-1,2 0 0,1 3 0,1-1 0,1 4 1,1 0 0,-1 3 0,3-1-1,1 2 2,0 2-1,2-2 0,0 2 0,2 0 0,1 0 1,1 0-1,1 1 0,0-3 0,3 0 0,-3 1 0,2-2 0,-2-3-1,1 0 1,0 0 0,-2 0 0,1 2 0,-4-2-1,3-1 1,-1 1-1,2 2 2,-2-2-2,-1 0 1,2-2-1,-3-2 1,2 2 0,-3-2 0,0 0 0,-1-1 0,-1-1-1,-1-1 1,0 0 0,-1-1-1,-8-5 0,13 5-2,-13-5-4,11 1-19,-12-6-9,1 5-1,1-14-1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7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909 96 16,'12'-2'19,"-12"2"-2,9-9-6,-9 9-1,6-8-1,-6 8 1,4-6-1,-4 6-1,0 0 0,0 0-1,-3-8-1,3 8-1,0 0-2,-10 2 0,10-2 0,-12 4-1,12-4-1,-17 9 0,7-2 0,-1 0 0,-3 0 0,0 3 0,-5-1 0,0 2-1,-3-1 1,1 2 0,-1-2-1,-1 2 1,1-2 0,0 0-1,1 0 0,0-1 1,2-1 0,0-1 0,-1 2-1,3-1 0,-2 1 1,2-1-1,1 1 1,1-1-1,2 1 1,-1-1-1,3-1 1,4-1 0,7-6 0,-12 10 0,12-10 0,0 0 2,-6 5-1,6-5 0,0 0-1,0 0 1,0 0-1,0 0 1,0 0-2,4-5 1,-4 5 0,-2-6-1,2 6 1,0 0 0,0 0-1,-9-6 1,9 6-1,0 0 1,0 0 0,-12-8 0,12 8 0,-9-10 0,0 3-1,0 0 1,-2-2 0,-1-1 0,-1-2 0,-1 2-1,-5-4 0,0-1 1,-1-2-1,-1 1 0,-1-2 0,-4 1 1,-1-1-2,1 1 1,0 1 0,3 1 1,0 2-1,1 0 0,6 2 0,2 0 0,5 5 0,1 1 0,8 5-1,-9-7-1,9 7 0,0 0-4,1 8-6,-1-8-24,0 11 1,0-11-2,2 9 2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6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903 66 12,'0'0'20,"0"0"-1,-6-6-8,6 6-3,0 0 1,2-7 1,-2 7-2,0 0 0,-7-8-1,7 8 0,0 0-2,-10-5-1,10 5-1,-15-5 0,4 1 0,11 4 0,-24-3 0,12-2-1,-3 1 0,-2 1 0,0 0 0,-4-1-1,-1 2 1,-2-1-1,-2 1 1,2 2-2,-4-3 2,3 3 0,-3 0-2,1 3 1,-1-2-1,1 3 1,-1-3-1,2 4 0,-2 1 0,1 0 0,1-3 0,1 1 1,0 1 0,3 0 0,1 1-1,0-1 1,1 0-1,1 0 1,1 2-1,0 0 0,2-2 0,-1 2 0,3 2 2,0-1-2,2 0 0,3 1 0,0 1 0,1-1 1,0 1-1,2 0 0,-1-2 0,1 2 0,-1 1 1,0 0-1,0-1 0,1 0 2,-1 1-2,4-1 0,0 0 1,0 1-1,3-2 0,3 0 1,0-1-1,3 0 0,3 0 1,0 0 0,1 0-1,2 0 1,3 0-1,-4 0 0,2 1 1,0 0-1,1-1 0,2-1 0,1 0 0,1 0 0,-2-3 1,6 0-1,0 0 1,2-1-1,-1 0 0,3 0 1,-1-1-1,4 0 0,-3-2 1,3 1-1,-1 0 0,-1-1 0,-1 1 1,-1-1-1,-1 0 0,-1 0 0,-2 0 1,-1 0-1,-2-1 0,0 1 0,-1-2 0,1 0 1,-1 1-1,1-1 0,0 0 0,-4-1 0,1-2-1,2 1 3,-3 1-2,-2 0 0,-2-3 0,0 1 1,-2-1 0,-8 6-1,18-9 1,-12 2-1,1 2 0,3-3 1,-2 3-1,-8 5 0,15-10 0,-9 3 0,-6 7 0,13-10 0,-13 10 0,11-9 0,-11 9 0,11-10 0,-11 10 0,9-10 0,-4 4-1,-5 6 1,9-10 0,-9 10 0,7-12 0,-4 6 1,-2 0-1,0-2 0,0 2 1,-1-2-1,-1 0 0,-1-1 0,0 0 0,1 2 0,-2-2 0,0 2 0,1-1 1,-2 1-2,0-1 2,-1 1-2,-1 0 2,-1-1-1,-1 2 0,0-2 0,-1 1 0,1 1-1,0 0 1,8 6 0,-14-11-1,14 11 1,-14-10 0,14 10 0,-18-8 0,8 5-1,-1 0 1,-4-1 0,-2 2-1,-2 0-1,1 2-2,-4-2-4,10 7-7,-10-5-17,10 4-3,-3-3 1,15-1 0</inkml:trace>
  <inkml:trace contextRef="#ctx0" brushRef="#br0" timeOffset="1">632 195 13,'0'0'18,"-15"-2"0,15 2-12,0 0-4,2-6 1,-2 6 2,3-6 2,-3 6 0,0 0 2,13-3 0,-13 3 0,0 0 0,0 0-3,0 0 0,5-6-1,-5 6-1,0 0 0,0 0-1,0 0 0,0 0 0,0 0 0,0 0 0,0 0 0,10 1 0,-10-1-1,0 0 1,0 0-1,0 0 1,0 0-2,0 0 0,0 0 0,0 0-1,0 0 0,0 0-1,0 0-1,0 0-3,16-3-2,-16 3-12,0 0-13,5-8-1,-5 8 1,0 0 0</inkml:trace>
  <inkml:trace contextRef="#ctx0" brushRef="#br0" timeOffset="2">279 172 2,'0'0'20,"-13"-4"0,13 4 0,0 0-13,0 0 0,7-7 0,-7 7 1,0 0-1,10-7 0,-10 7 1,11-1-1,-1 3-2,-10-2 0,12 1-2,-12-1 1,0 0-2,13 3 0,-13-3 0,0 0 0,0 0 0,0 0-2,0 0 1,0 0 0,11 4-1,-11-4 0,0 0 0,0 0-2,0 0-3,0 0-11,0 0-14,0 0 0,0 0 1,0 0-1</inkml:trace>
  <inkml:trace contextRef="#ctx0" brushRef="#br0" timeOffset="3">265 279 16,'0'-6'12,"0"6"0,0 0 2,0 0-1,0 0-1,0 0-2,0 0-2,0 0 0,0 0-1,0 0-1,0 0-1,0 0-1,0 0-1,0 0 1,0 0-2,0 0 0,-4 6 1,4-6-1,2 6 0,-2-6 0,4 8 1,-4-8 0,7 7-1,-7-7 1,10 8-1,-10-8 0,14 7 1,-14-7-1,15 7 1,-15-7-3,18 5 2,-18-5-1,18 5 0,-18-5 0,18 3 1,-18-3-1,20 2-1,-10 0 2,2 0-2,-2-1 1,0-1-1,0 1 0,0 0 1,0 0-1,-10-1 0,17 3 0,-17-3 1,15 4-1,-15-4 1,18 2-1,-18-2 0,18 3 1,-7-2-1,-11-1 1,19 0-1,-9-1 0,-10 1 0,19 0 1,-9-1-1,0 0 1,1 0-1,-11 1 0,19-3 0,-9 1 1,-10 2-1,18-3 1,-18 3-2,15-4 2,-15 4-1,15-3 0,-15 3 0,12-2 0,-12 2 0,12-5 0,-12 5 0,11-2 0,-11 2-1,0 0 1,12-7 1,-12 7-1,0 0 0,10-7 0,-10 7 0,0 0 0,5-7 1,-5 7-1,0 0-1,1-7 0,-1 7 0,0 0-1,0 0-2,0 0-1,-7-8-6,7 8-13,0 0-10,0 0 0,0 0 0,-15 5 2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6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881 13 18,'0'0'12,"0"0"-1,0 0-2,0-6-2,0 6-2,0 0-1,0 0 0,0 0 0,-11-2 0,11 2 0,0 0 2,-15-5 0,15 5-1,0 0 1,0 0-1,-13-1 1,13 1-1,0 0 0,0 0 1,0 0-1,0 0-1,0 0 0,0 0 0,0 0-2,0 0 0,0 0 0,0 0-1,-10 4 0,10-4 1,0 0 0,1 8-1,-1-8 1,1 9 0,-1-9 0,1 10 0,-1-3 0,2 0-2,-3 0 1,2 1 0,-1 1 1,1 0-2,-1 1 1,-1-1 0,-1 0 0,1 1-1,0-1 1,-1 3 0,-1-2-1,1 1 1,0-1 0,0 2 0,0-1-1,1 1 1,-1 2-1,1-3 1,-1 1-1,1 0 0,-2 0 0,2 0 1,-1 0-1,0 0 0,-3 0 1,2 0-1,0 0 1,-2 0 0,1 2 0,0-3-1,2 2 1,0 0-2,1-2 2,0 3-1,1-2 0,0 1 0,0 1 0,1 1 0,-1-4 0,1 3 0,-1 0 1,2-1-1,-2 1 0,1 1 0,0-2 1,-1 1-1,1 3 1,-1 0 0,1-1-1,1-1 0,-1 0 1,1 1-2,-1 0 1,0-1-1,1 1 1,2-1-1,-1 1 0,1 0 1,-1 0 0,1-1 1,1 1-1,-1-1 1,-1-3-1,0 1 0,0-2 0,0 0 1,-1-2-1,-1-2 1,-1-7-1,3 10 0,-3-10 1,1 7-1,-1-7 1,0 0-1,0 0 0,0 0 0,0 0 1,0 0-1,0 0 1,0 0-1,-10 1 0,10-1-1,-13 0 1,13 0 0,-17 2 0,4-1 0,-2-2-1,0 2 1,-2 1 0,-1 3 0,-2 0 0,-2 0 1,-1 2-1,3 1 0,-5 2-1,0 1 1,-2-1 0,-2 1 1,-2 1-1,1 2-1,-3-2 1,0 0 0,-1 0 0,-1 0 0,2 0 0,-1 0 0,4-1-1,-1 0 1,3-1 0,1-1-1,1 1 1,4-2-1,1 0 1,5-1-1,0-1 1,3 0 0,0 0 0,3 0 0,10-6 0,-13 5-1,13-5 1,0 0 0,0 0-1,0 0 1,0 0 0,0 0 0,0 0 0,0 0 0,18 2 0,-5-4 0,3-1 0,4-1-1,2-1 2,5 0-2,2-2 1,3-2 1,5 2-1,-3-3 1,3 0-2,5-1 3,-2-1-2,3-1 1,-3 0-1,-1 1 1,-2-3-1,-3 1 0,-3 1 1,-5-1-1,-3-1 0,-3 0 1,-2 1-1,-1 0 0,-4 1 0,2 0 0,-2 0 0,-1 1 0,-1 1 0,-2 3 0,0-2 0,-4 0 0,2 3 0,-2 0 0,-1-1-1,-1 1 1,1 0 0,-4 7 0,4-11 0,-4 11 0,2-9-1,-2 9 2,2-5 0,-2 5-1,0 0 0,-4-7 0,4 7 0,0 0 0,-4-9 0,4 9 0,-2-6 0,2 6 0,-3-6 0,3 6 0,0-7 0,0 7-1,4-8 1,-4 8 0,3-8 0,-2 2 0,0-1 1,0 2 0,-1-2-1,0 7 1,0-8 0,0 8 0,0-7-1,0 7 2,0 0-3,0 0 1,0 0-1,0 6 1,1 1-1,3 0 0,-1 3 0,3-1 0,-1 4 1,2 0 0,0 3 0,2-1-1,1 2 2,0 1-1,1 0 0,1 1 0,3 0 0,0 0 1,0 0-1,2 0 0,1-1 0,1-1 0,-1 1 0,1-2 0,-2-4-1,1 2 1,0-2 0,-3 2 0,2 0 0,-4-1-1,3 0 1,0 0-1,1 1 2,-3-1-2,1 0 1,0-2-1,-1-1 1,0 0 0,-1 0 0,-2-2 0,0 0 0,-1-1-1,-1-1 1,0 0 0,-1-1-1,-8-5 0,13 5-2,-13-5-4,12 2-19,-14-8-9,2 6-1,2-14-1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6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909 96 16,'11'-2'19,"-11"2"-2,9-9-6,-9 9-1,7-8-1,-7 8 1,3-6-1,-3 6-1,0 0 0,0 0-1,-2-8-1,2 8-1,0 0-2,-10 1 0,10-1 0,-13 5-1,13-5-1,-17 9 0,7-2 0,-1-1 0,-3 2 0,1 1 0,-6 1 0,0 1-1,-4-1 1,3 2 0,-3-2-1,1 2 1,-1-2 0,2 0-1,-1-1 0,2 1 1,1-3 0,0 1 0,-2 1-1,4-1 0,-2 1 1,2-1-1,2 1 1,0-1-1,1 1 1,2-1-1,1-1 1,4-1 0,7-6 0,-12 9 0,12-9 0,0 0 2,-6 6-1,6-6 0,0 0-1,0 0 1,0 0-1,0 0 1,0 0-2,3-6 1,-3 6 0,-1-5-1,1 5 1,0 0 0,0 0-1,-9-6 1,9 6-1,0 0 1,0 0 0,-12-8 0,12 8 0,-9-10 0,0 3-1,0 0 1,-2-2 0,-1-1 0,-1-2 0,-1 2-1,-5-4 0,0-1 1,-1-2-1,-1 0 0,-1 0 0,-4 0 1,-1-1-2,1 1 1,0 1 0,3 0 1,0 4-1,1-1 0,6 2 0,2 0 0,5 5 0,1 1 0,8 5-1,-9-7-1,9 7 0,0 0-4,1 8-6,-1-8-24,0 11 1,0-11-2,2 9 2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5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902 66 12,'0'0'20,"0"0"-1,-5-7-8,5 7-3,0 0 1,1-6 1,-1 6-2,0 0 0,-7-8-1,7 8 0,0 0-2,-10-5-1,10 5-1,-14-5 0,2 1 0,12 4 0,-23-3 0,10-2-1,-1 1 0,-3 1 0,-1 0 0,-2-1-1,-3 2 1,0-1-1,-3 1 1,1 2-2,-3-3 2,3 3 0,-3 0-2,1 3 1,-1-2-1,1 3 1,-1-3-1,2 4 0,-2 1 0,1-1 0,2-1 0,0 0 1,0 1 0,3 0 0,0 1-1,2-1 1,0 0-1,1 0 1,1 1-1,0 1 0,2-1 0,-1 0 0,3 4 2,0-2-2,2 0 0,3 1 0,0 0 0,1 0 1,0 1-1,1 0 0,1-1 0,0 1 0,-1 0 1,0 2-1,0-1 0,1-1 2,-1 0-2,4 0 0,0 0 1,0 1-1,3-2 0,3 0 1,0-2-1,3 2 0,3-1 1,0 0 0,1-1-1,2 2 1,3-1-1,-4 0 0,2 1 1,0-1-1,1 0 0,2-1 0,1 0 0,1 0 0,-2-2 1,6-1-1,-1 0 1,4-1-1,-2 0 0,2 0 1,1-2-1,2 1 0,-1-1 1,1-1-1,0 2 0,-1-2 0,-1 0 1,0 0-1,-2 1 0,-2-1 0,-1 0 1,0 0-1,-3-1 0,0 0 0,-2 0 0,2-1 1,-1 1-1,1-2 0,0 2 0,-3-2 0,-1-3-1,3 3 3,-2-1-2,-4 1 0,-1-3 0,0 1 1,-2-1 0,-8 6-1,18-8 1,-11 1-1,0 2 0,3-3 1,-3 2-1,-7 6 0,15-10 0,-8 4 0,-7 6 0,12-10 0,-12 10 0,11-9 0,-11 9 0,12-10 0,-12 10 0,9-10 0,-5 4-1,-4 6 1,9-10 0,-9 10 0,7-12 0,-4 7 1,-2-2-1,0-1 0,1 2 1,-2-2-1,-2 0 0,0-2 0,0 2 0,1 0 0,-1-1 0,-2 3 0,2-3 1,-1 2-2,-2-1 2,1 2-2,-3-1 2,0-1-1,-1 1 0,0 0 0,-1 0 0,2 1-1,-1-1 1,8 7 0,-15-10-1,15 10 1,-13-10 0,13 10 0,-18-8 0,8 4-1,-2 1 1,-2 0 0,-3 1-1,-2 0-1,1 2-2,-5-3-4,11 8-7,-9-5-17,8 5-3,-1-4 1,14-1 0</inkml:trace>
  <inkml:trace contextRef="#ctx0" brushRef="#br0" timeOffset="1">632 195 13,'0'0'18,"-16"-2"0,16 2-12,0 0-4,2-7 1,-2 7 2,4-6 2,-4 6 0,0 0 2,12-2 0,-12 2 0,0 0 0,0 0-3,0 0 0,6-7-1,-6 7-1,0 0 0,0 0-1,0 0 0,0 0 0,0 0 0,0 0 0,0 0 0,10 1 0,-10-1-1,0 0 1,0 0-1,0 0 1,0 0-2,0 0 0,0 0 0,0 0-1,0 0 0,0 0-1,0 0-1,0 0-3,16-3-2,-16 3-12,0 0-13,4-8-1,-4 8 1,0 0 0</inkml:trace>
  <inkml:trace contextRef="#ctx0" brushRef="#br0" timeOffset="2">279 171 2,'0'0'20,"-13"-4"0,13 4 0,0 0-13,0 0 0,6-6 0,-6 6 1,0 0-1,11-8 0,-11 8 1,11 0-1,-1 2-2,-10-2 0,12 0-2,-12 0 1,0 0-2,13 3 0,-13-3 0,0 0 0,0 0 0,0 0-2,0 0 1,0 0 0,11 5-1,-11-5 0,0 0 0,0 0-2,0 0-3,0 0-11,0 0-14,0 0 0,0 0 1,0 0-1</inkml:trace>
  <inkml:trace contextRef="#ctx0" brushRef="#br0" timeOffset="3">265 279 16,'0'-6'12,"0"6"0,0 0 2,0 0-1,0 0-1,0 0-2,0 0-2,0 0 0,0 0-1,0 0-1,0 0-1,0 0-1,0 0-1,0 0 1,0 0-2,0 0 0,-4 6 1,4-6-1,1 6 0,-1-6 0,5 8 1,-5-8 0,7 7-1,-7-7 1,10 8-1,-10-8 0,14 7 1,-14-7-1,15 6 1,-15-6-3,18 5 2,-18-5-1,18 5 0,-18-5 0,18 4 1,-18-4-1,20 2-1,-10 0 2,1 0-2,-1-2 1,0 1-1,1 0 0,-1 0 1,0 0-1,-10-1 0,17 3 0,-17-3 1,14 3-1,-14-3 1,18 3-1,-18-3 0,18 2 1,-6 0-1,-12-2 1,19 0-1,-9-1 0,-10 1 0,19-1 1,-9 1-1,0-1 1,0-1-1,-10 2 0,19-2 0,-9 0 1,-10 2-1,18-3 1,-18 3-2,16-5 2,-16 5-1,15-2 0,-15 2 0,12-3 0,-12 3 0,11-4 0,-11 4 0,11-2 0,-11 2-1,0 0 1,13-7 1,-13 7-1,0 0 0,10-7 0,-10 7 0,0 0 0,4-7 1,-4 7-1,0 0-1,1-7 0,-1 7 0,0 0-1,0 0-2,0 0-1,-6-8-6,6 8-13,0 0-10,0 0 0,0 0 0,-16 5 2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21.199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17 0 29,'0'0'29,"-17"11"2,17-11-5,0 0-28,0 0-3,0 0-3,0 0-4,0 0-7,0 0-9,0 0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5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881 13 18,'0'0'12,"0"0"-1,0 0-2,0-6-2,0 6-2,0 0-1,0 0 0,0 0 0,-11-2 0,11 2 0,0 0 2,-15-5 0,15 5-1,0 0 1,0 0-1,-13-1 1,13 1-1,0 0 0,0 0 1,0 0-1,0 0-1,0 0 0,0 0 0,0 0-2,0 0 0,0 0 0,0 0-1,-10 4 0,10-4 1,0 0 0,1 8-1,-1-8 1,1 9 0,-1-9 0,1 10 0,-1-3 0,2 0-2,-3 0 1,2 1 0,-1 1 1,1 1-2,-1-1 1,-1 0 0,-1 0 0,1 1-1,0-1 1,-1 4 0,-1-4-1,1 2 1,0-1 0,0 2 0,1 0-1,-1 0 1,0 1-1,1-2 1,-1 2-1,1-1 0,-2-1 0,2 2 1,-1-2-1,0 1 0,-3 0 1,2 0-1,0 1 1,-2-1 0,1 1 0,0-1-1,2 1 1,0-1-2,1 0 2,0 1-1,1 0 0,0-1 0,0 3 0,1-1 0,-1-2 0,1 1 0,-1 2 1,2-2-1,-2 0 0,1 2 0,0-1 1,-1 0-1,2 3 1,-2-1 0,1 0-1,0-1 0,0 1 1,1 0-2,-1 0 1,0-1-1,2 1 1,0-1-1,0 1 0,1 0 1,-1 0 0,1-1 1,1 1-1,-1-1 1,-1-3-1,0 2 0,0-4 0,0 2 1,-1-4-1,-1-1 1,-1-7-1,3 10 0,-3-10 1,1 7-1,-1-7 1,0 0-1,0 0 0,0 0 0,0 0 1,0 0-1,0 0 1,0 0-1,-10 1 0,10-1-1,-13 0 1,13 0 0,-17 2 0,4-1 0,-2-2-1,1 3 1,-4-1 0,0 4 0,-2 0 0,-2 1 1,-1 0-1,3 3 0,-5 0-1,0 2 1,-1-1 0,-4 2 1,-1 0-1,1 1-1,-3-1 1,0 0 0,-1 0 0,-1 0 0,2 1 0,-1-2 0,4 0-1,-1 0 1,3 0 0,1-2-1,1 0 1,4-1-1,2 0 1,3 0-1,1-2 1,3-1 0,0 2 0,3-2 0,10-5 0,-13 5-1,13-5 1,0 0 0,0 0-1,0 0 1,0 0 0,0 0 0,0 0 0,0 0 0,18 3 0,-5-6 0,3 0 0,4-1-1,2-1 2,5 0-2,2-2 1,3-1 1,5 0-1,-3-1 1,3-1-2,5-2 3,-2 0-2,3 0 1,-3-1-1,-1 0 1,-2-2-1,-3 2 0,-3-1 1,-5 0-1,-3 0 0,-3-2 1,-2 3-1,-1-2 0,-3 2 0,0 0 0,0 0 0,-3 1 0,0 2 0,-2 1 0,0-1 0,-3 0 0,0 3 0,-1 0 0,-1-1-1,0 1 1,-1 0 0,-3 7 0,4-11 0,-4 11 0,3-9-1,-3 9 2,1-5 0,-1 5-1,0 0 0,-4-7 0,4 7 0,0 0 0,-4-9 0,4 9 0,-2-6 0,2 6 0,-3-6 0,3 6 0,0-7 0,0 7-1,4-8 1,-4 8 0,3-8 0,-2 2 0,0-1 1,0 2 0,-1-2-1,0 7 1,0-8 0,0 8 0,0-7-1,0 7 2,0 0-3,0 0 1,0 0-1,0 6 1,2 1-1,1 0 0,0 3 0,3-1 0,0 4 1,0 0 0,1 3 0,2-1-1,1 2 2,0 2-1,1-2 0,2 2 0,1 0 0,1 0 1,0 0-1,2 1 0,1-3 0,1 0 0,-1 1 0,1-2 0,-2-3-1,1 0 1,0 0 0,-3 0 0,2 2 0,-3-3-1,1 1 1,1 0-1,1 2 2,-3-2-2,1 0 1,1-2-1,-3-2 1,2 2 0,-3-2 0,-1-1 0,0 1 0,-1-3-1,-1 1 1,0-2 0,-1 1-1,-8-6 0,14 5-2,-14-5-4,11 1-19,-12-6-9,1 5-1,1-14-1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2:30.16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909 96 16,'12'-2'19,"-12"2"-2,9-9-6,-9 9-1,6-8-1,-6 8 1,4-6-1,-4 6-1,0 0 0,0 0-1,-2-8-1,2 8-1,0 0-2,-11 1 0,11-1 0,-12 5-1,12-5-1,-17 9 0,7-2 0,-1-1 0,-3 2 0,1 1 0,-6 1 0,-1 1-1,-2-1 1,2 2 0,-3-2-1,0 2 1,1-2 0,0 0-1,1 0 0,1-1 1,1-2 0,-1 1 0,0 1-1,3-1 0,-2 1 1,2-1-1,1 1 1,2-1-1,0 1 1,2-1-1,1-1 1,4-1 0,7-6 0,-13 9 0,13-9 0,0 0 2,-5 6-1,5-6 0,0 0-1,0 0 1,0 0-1,0 0 1,0 0-2,3-6 1,-3 6 0,-1-5-1,1 5 1,0 0 0,0 0-1,-9-6 1,9 6-1,0 0 1,0 0 0,-12-8 0,12 8 0,-9-10 0,0 3-1,0 0 1,-3-2 0,1-1 0,-3-2 0,1 2-1,-6-4 0,0-1 1,-2-2-1,1 1 0,-3-2 0,-2 1 1,-2-1-2,1 1 1,0 1 0,3 1 1,-1 2-1,3 0 0,5 2 0,2 0 0,5 5 0,1 1 0,8 5-1,-9-7-1,9 7 0,0 0-4,1 8-6,-1-8-24,0 11 1,0-11-2,2 9 2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43:28.73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D1998F0A-BF20-42D4-B579-F60B59957589}" emma:medium="tactile" emma:mode="ink">
          <msink:context xmlns:msink="http://schemas.microsoft.com/ink/2010/main" type="inkDrawing" rotatedBoundingBox="17103,10482 24876,10488 24875,10556 17102,10550" shapeName="Other"/>
        </emma:interpretation>
      </emma:emma>
    </inkml:annotationXML>
    <inkml:trace contextRef="#ctx0" brushRef="#br0">0 15 11,'0'0'6,"0"0"-1,0 0-1,0 0-1,0 0-2,0 0-1,0 0-1,0 0 0,0 0 0,0 0 0,0 0 0,0 0 1,0 0 0,0 0 1,0 0-1,0 0 2,0 0-1,0 0 1,0 0-2,0 0 2,0 0-2,0 0 1,0 0-1,0 0 2,0 0-1,0 0 2,0 0 0,0 0 0,0 0 1,0 0-1,0 0 1,0 0 0,0 0-1,14 9 0,-14-9 0,0 0-1,0 0 2,17 5 0,-17-5-1,0 0 2,0 0-1,19 0 0,-19 0-1,0 0 0,18 0-1,-18 0 0,18 0 0,-18 0 0,22 1 0,-22-1 0,21 3 0,-21-3 0,22 0 0,-22 0 0,19 4 0,-19-4-1,22 3 0,-22-3 0,20 1 0,-20-1 0,22 2-1,-8 1 1,-14-3 0,25 0 1,-25 0-1,28 1 0,-12-5 0,1 5 0,1-2 1,-1 1-1,-2-2 0,1 4 0,1-4 0,-1 2-1,3 5 1,-2-5 0,0 1-1,3-1 1,2-1-1,2 1 0,-2-3 1,3 1 0,1-1-1,2 0 1,1-2 0,0 5 0,1-1 0,1-1 0,1 4 0,-1-1 0,-1-2-1,1 4 1,-1-3-1,1 5 1,-3-7-1,2 5 1,-2-6 0,2 3-1,-1 2 1,4-1 0,-3 1-1,1-4 1,0 2-1,2 2 0,3-2 0,2 3 1,-4 0-1,5-5 1,4 2-1,2 0 0,-1-1 0,3-1 0,0 1 0,1 1 1,-1-5-2,0 3 2,-3 1-1,-1 1 0,0 0 0,-3 0 0,1 0 0,0-2 0,-2 2 0,0 2 0,-2-4 0,-1 2 0,-1 3 1,-1-1-1,-1 0 0,-5-1 0,2 1 0,0-1 1,-1 2-1,3-1 0,1-4 0,1 2 0,2-1 0,0 1 0,0-3-1,1 0 1,1-1 0,1 1 0,-1 2 0,-1-2 0,-1 1 0,3-1 1,-1 1-2,-2 1 1,-2-2 0,-1 3 0,-2 1 1,2-2-1,-3 1 0,-2 0 0,0 1 1,-1 1-2,-2 1 1,1 0 1,-4-3-2,2 2 1,-1 1 0,-1 0 0,3 0 0,-2-1 1,4 1-1,1-3 0,2 1 0,3 1 0,0-5 0,-1 3 0,4 0 2,2 0-2,-2-2 0,0 2 0,-2 0 1,1 0-1,-1 5 0,2-5 1,-3 1-2,0 1 1,-2-1 0,0 3 0,-1-3 0,0 1 0,3 1 0,-2 0 0,0 0 0,1-1 0,-3-2 0,3 1 0,-1-1 0,-1 3 0,-4-4 0,4 1 0,-2 0 0,2 1 1,1 1-1,0-4 1,1 2-1,-3 0 0,-1 0 0,-1 0 1,-4 0-1,-1-1 0,-1-1 0,-1 2 0,-1-1 0,0-3 1,-2 6-1,3-5 0,2 0 0,-2 0 0,1 0 0,1 1 0,-2 0 0,2 2 0,1-1 0,-2-1 1,1 2-1,-2-1 0,2 1 0,1 0 1,2 1-1,0-1 0,5 0 0,3 2 0,1-4 0,2 2 0,2 5 1,1-5-2,0 2 1,0-2 0,-5 0 0,4 1 1,-2 1-1,0-1 0,1-4-1,-2 3 1,-5-1 0,2 1 0,-2-2 0,0 0 1,0-1-2,-2 0 1,0 0 1,0 0-1,5-2 1,-5 1-1,3 2 1,-2 1-2,0-4 1,-1 3 0,2 2 1,1-1-1,2-1 0,2 1 0,1-2-1,1 1 1,1 2 0,2 2 0,1-4 0,-2 0 0,3 4 0,4-2 0,-1 2 0,0-2 1,-1 0-1,0-2 0,0 0 0,-4 4 0,0-2 0,-6 2 0,2 2 1,-3-1-1,0 2 0,-5-2 0,2 3 0,-2-3-1,-3 4 1,1-7 1,-2 1-2,2 2 2,-1-1-1,2 3 1,-4-4-1,1 1 1,1 1-1,-2 1 0,-1-5 0,0 1 0,-1 1 1,-1-1-1,2-3-1,1 2 1,-2-2 0,-1 0 0,2 4 1,-2-1-1,-1-5 0,0 1 0,-1 5 1,-2-2-2,1 1 2,0 1-2,1-1 1,-4-1 1,3 2-2,-1 2 1,1-3-1,-3 2 2,0 1-1,-14-3 0,23 0-1,-23 0 1,18 0 0,-18 0 0,0 0 1,0 0-1,0 0 0,0 0 1,14 0-1,-14 0 0,0 0 0,0 0 0,0 0 0,0 0 0,17-3 0,-17 3-1,19 3 1,-5-1 0,-14-2 0,23 4 0,-23-4 0,21-1 0,-21 1 0,0 0 0,15 1 0,-15-1 0,0 0 0,0 0 0,0 0 0,0 0 0,0 0 0,0 0 0,0 0 0,0 0 0,0 0 0,0 0 0,0 0 0,0 0 0,0 0-1,0 0 1,0 0-1,0 0 1,0 0-1,0 0 0,0 0 0,0 0 0,0 0 1,0 0-2,0 0 1,0 0 0,0 0-2,0 0-3,0 0-4,0 0-13,0 0-9,-19-18-1,19 18 1</inkml:trace>
  </inkml:traceGroup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3:04:40.728"/>
    </inkml:context>
    <inkml:brush xml:id="br0">
      <inkml:brushProperty name="width" value="0.06667" units="cm"/>
      <inkml:brushProperty name="height" value="0.06667" units="cm"/>
    </inkml:brush>
  </inkml:definitions>
  <inkml:traceGroup>
    <inkml:annotationXML>
      <emma:emma xmlns:emma="http://www.w3.org/2003/04/emma" version="1.0">
        <emma:interpretation id="{404919B6-D73A-4158-94E4-B57CBDDC6825}" emma:medium="tactile" emma:mode="ink">
          <msink:context xmlns:msink="http://schemas.microsoft.com/ink/2010/main" type="inkDrawing" rotatedBoundingBox="8488,10852 16261,10762 16263,10887 8490,10976" shapeName="Other"/>
        </emma:interpretation>
      </emma:emma>
    </inkml:annotationXML>
    <inkml:trace contextRef="#ctx0" brushRef="#br0">60 137 132,'6'-1'0,"-6"1"1,26-1-1,-10-1 1,-16 2 0,26-6 0,-26 6 0,21 1 0,-21-1 0,17-1 0,-17 1-1,16 1 0,-16-1 1,15 4 0,-15-4-1,21 0 0,-6 1 1,-1 2 0,4-3-1,0 2 1,4-1-1,0 1 1,2-4-1,-1 2 0,-3-3 0,4 2 0,-4-1 2,-1 2-2,0-3 1,-2 0 0,-1 3 0,1 0 0,-2-2 0,3 4-1,-3-1 0,2-2 0,1 1 0,0 1 0,1 1 0,-2-2 0,2 3 0,0-3 1,1-1-2,1 1 1,-4 1 1,2 2-1,2-4-1,1 2 2,2-2-1,1-1 0,0 4 1,1-2-1,-1-3 0,1-1 0,-6 4 1,0-1-1,-3-1 0,-1 4 0,0-1 1,-2-1-1,1 4 1,4-3-1,-2-1-1,2 0 1,1-1 0,-1 2 0,0-2 0,1 1 0,-2-5 0,-1 2 0,3 3 1,-4-2-1,4 2 0,2-4 1,1 0-1,4 3 1,4-2 0,5 0-1,0 1 1,11-3-1,-2-1 1,6 5-1,-1-2 1,1 1-1,-1-1 0,0 1 1,-1-4-1,-2 3 0,-7-2 1,1 1-1,-2-3 1,-1 3-1,-4-1 0,-1-3 1,-3 4-1,1-1 2,-3 2-2,0 1 0,0-1 1,-1 0-1,0 1 0,-1 4 0,2 0 0,-3-1 0,0 1 1,2-2-1,-4 3 0,1-3 0,-2-2 0,0 4 0,0-5 0,-1 3 0,1-2 1,2 2-1,2-1 0,1 2 1,3 2 0,1-1 0,2 1-1,1-2 1,2-5-2,-1 7 2,-1 0 0,4-1-1,-4 1 1,-1 0-1,-2-3 0,2 3 0,-2 2 1,2-2-1,0-3 0,0 1 1,1-2-1,1 1 0,-3 0 1,3 0-1,-1 0 1,-1-3 0,0 4-1,3-4 1,-3-2-2,3 4 2,-2-2 0,2 1-1,-3 2 1,3 2-1,-2-4 0,1 4 0,2 2 1,-1 1-1,2-2-1,1-1 2,2-2-1,-1 1-1,1-1 1,-2 2 1,-1-1-1,-4-2 0,-1 2 0,0 1 0,-4-5 0,1 3 1,0-3-1,3 3 0,0 0 1,4-2-1,5 1 0,-1 1 1,6 1 0,3 1-1,-3 1 1,1-3-1,-1 3 1,-1-1-2,-4-1 1,-3 1 1,-5-1-1,-1-1 0,2 2 0,-2-2 0,-1-3-1,1 1 3,0 4-2,3-4 0,2-3 0,-1 2 0,-1 0 0,0 2 0,0 1 1,-2-2 0,-1-4-1,-3 1 1,-2 8-1,2-1 0,-2-2 0,2-2 1,-1 4-1,4-2 0,-1-2 0,0 5 0,3 0 0,-4-3 0,0 4 1,1-3-1,-1-4-1,-3 3 1,2 3 0,-4-1 0,-1-5 1,4 4-1,-3-4 0,-1 0 1,0 6-1,-1-1 1,1-2-1,0-4 0,-2 4 0,1 0 0,1-3 0,1 8 0,-1-7 0,-1 2 0,1 5 1,-2-2-2,2-6 0,2 6 1,1 0 1,-1-1-1,2 0-1,3-2 2,0-5-1,3 6 0,1 1 0,0-2 1,-2 0-1,-1-5 0,-2 4 0,-6-2 0,-1-4 0,-1 4 0,-4-1 1,0-1-2,-2 6 1,0-2 0,0-1 1,2 2-2,2 3 1,-3-3 0,3 0 0,-1 0 0,0-4 0,2 7-1,2-6 1,-1 3 0,1-2 0,-1-1 0,1 2 1,-1 1-1,2-4 0,5 3 0,3 1 0,1 0 0,2 0 0,2 3 0,-1 2 0,1-4 0,-2 2 1,-10-1-1,-2-1 0,-6 1-1,-18-2 1,22 6-1,-22-6 1,0 0 0,17 0 0,-17 0 0,15-1 0,-15 1 0,20-2 1,-20 2 0,22 0-1,-8 0 0,-14 0 0,20-3-1,-20 3 2,21 6-1,-21-6 0,23 8 0,-23-8 0,25 5 0,-9 4 0,-2-1-1,0-7 0,-14-1 1,25 5-1,-25-5 1,0 0 0,14 3 0,-14-3 0,0 0 0,0 0 0,0 0-1,0 0 0,0 0 1,0 0 0,0 0-1,-11-15-1,11 15 0,0 0-2,-9-14-3,9 14-15,-18 1-15,18-1 1,-28-26-1,22 1 1</inkml:trace>
  </inkml:traceGroup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3-06-26T13:04:40.723"/>
    </inkml:context>
    <inkml:brush xml:id="br0">
      <inkml:brushProperty name="width" value="0.26667" units="cm"/>
      <inkml:brushProperty name="height" value="0.53333" units="cm"/>
      <inkml:brushProperty name="color" value="#5E9732"/>
      <inkml:brushProperty name="tip" value="rectangle"/>
      <inkml:brushProperty name="rasterOp" value="maskPen"/>
    </inkml:brush>
  </inkml:definitions>
  <inkml:trace contextRef="#ctx0" brushRef="#br0">552 237,'1351'33,"-965"-1,385-97,548 33,-709 129,-306-119,-8-51,5 7,502 34,-642 0,450 64,-354 0,-96 97,-64-65,63-32,-160 65,-32 31,-134-109,-23-46,30 3,-870 56,582-43,-21-13,7 25,36 64,-57 65,-150-88,-31-30,13-35,55-41,434 33,-482-2,450 66,131-44,-24-5,41 10,45 199,20-150,-40-5,17-9,70-10,128-45,-24-50,10 17,720 91,-612 1,258 63,-322-64,771-289,-674 160,-290 33,-55 47,25 0,-23 1,-67 2,-264 46,-34 32,-161-96,248 18,-16 24,29 58,93 93,-128-96,-580-1,773-32,96 129,-1-65,33 1,161-65,994 22,21-71,-34-85,-532 70,773 0,-483 0,1 128,-644-96,-289-192,-1 63,-63 33,-65 63,-482 98,418-1,146-25,13-5,-46-11,-821-119,290 64,97 128,-322-192,-386-194,257 194,322-97,386 64,160 33,1158 64,-901 0,813-40,32 75,-1 42,-31 11,602-88,-997 64,1-32,-611 418,-1-225,33-32,0-33,0-31,-32-1,-65 0,-114-71,-14-36,18 30,-51 77,65-64,-289 0,160 33,8-38,-34-25,8-23,55-19,157 7,-66-31,98 0,-97-1,160-31,-160 225,-257-97,128 0,-90-30,-2-8,18 42,171-4,31-46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3-06-26T13:15:55.861"/>
    </inkml:context>
    <inkml:brush xml:id="br0">
      <inkml:brushProperty name="width" value="0.26667" units="cm"/>
      <inkml:brushProperty name="height" value="0.53333" units="cm"/>
      <inkml:brushProperty name="color" value="#5E9732"/>
      <inkml:brushProperty name="tip" value="rectangle"/>
      <inkml:brushProperty name="rasterOp" value="maskPen"/>
    </inkml:brush>
  </inkml:definitions>
  <inkml:trace contextRef="#ctx0" brushRef="#br0">552 237,'1351'33,"-965"-1,385-97,548 33,-709 129,-306-119,-8-51,5 7,502 34,-642 0,450 64,-354 0,-96 97,-64-65,63-32,-160 65,-32 31,-134-109,-23-46,30 3,-870 56,582-43,-21-13,7 25,36 64,-57 65,-150-88,-31-30,13-35,55-41,434 33,-482-2,450 66,131-44,-24-5,41 10,45 199,20-150,-40-5,17-9,70-10,128-45,-24-50,10 17,720 91,-612 1,258 63,-322-64,771-289,-674 160,-290 33,-55 47,25 0,-23 1,-67 2,-264 46,-34 32,-161-96,248 18,-16 24,29 58,93 93,-128-96,-580-1,773-32,96 129,-1-65,33 1,161-65,994 22,21-71,-34-85,-532 70,773 0,-483 0,1 128,-644-96,-289-192,-1 63,-63 33,-65 63,-482 98,418-1,146-25,13-5,-46-11,-821-119,290 64,97 128,-322-192,-386-194,257 194,322-97,386 64,160 33,1158 64,-901 0,813-40,32 75,-1 42,-31 11,602-88,-997 64,1-32,-611 418,-1-225,33-32,0-33,0-31,-32-1,-65 0,-114-71,-14-36,18 30,-51 77,65-64,-289 0,160 33,8-38,-34-25,8-23,55-19,157 7,-66-31,98 0,-97-1,160-31,-160 225,-257-97,128 0,-90-30,-2-8,18 42,171-4,31-46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3:00:41.89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-5-7 15,'17'-2'19,"-17"2"0,0 0-16,0 0-3,0 0 0,-2 14 0,2-14 1,0 15 2,0-15 2,0 13 2,0-13 1,0 0 2,0 0-1,0 0-1,0 0 0,0 0-2,0 0-1,0 0-2,0 0 0,0 0-1,0 0 0,0 0 0,0 0-1,-3 12 0,3-12 0,3 12 0,-3-12 1,6 17-1,-6-17 1,9 24 1,-3-6-1,2 2 0,-1-2 0,3 4 0,-3 1-1,3 1 1,-3-2-1,1-1 0,-2-2-1,1 0 1,-5-2 0,2 1 0,-2-2 0,0 1 0,-2 0 2,2 4-2,-6 1 1,4 2 0,-1 2-1,1 0 0,-1 0-1,2 4 2,-2-4-2,2 0 1,-1 1-1,1-1 0,1-2 1,-2 4-2,0 0 3,0-1-2,2-1 2,-2 0-1,0-1-1,0-1 2,0-2-2,1-3 2,-2-1-2,2-3 1,-2 4-1,1 0 0,-4-2 0,3 4 1,-1 3-1,-1 1 1,2 2-1,-2 4 0,0 1 0,2 2 1,0 2-1,1-2 1,-2 0-1,2 0 0,2 3 1,-4-3-2,2-1 1,-1-2 0,1 2 0,0 3 0,-2-2 0,0 2 0,0-4 0,1 0 2,-1-2-2,2 1 1,-2-5-1,-1-2 1,3-2-1,1 1 1,-1 0-1,2-1 1,-4 5-1,2 2 0,0 4 0,2 1 0,-2 4 0,2 0 0,0 0 0,-1 0-1,2 0 2,1-7-1,0 0 0,-1-4-1,0-2 1,-1-2-1,0-2 0,-1 3 0,0 0 0,0 0 0,1 0-1,1 2 2,-2 1 0,0 0-1,2 1 1,0-3 1,0 2-1,-2-2 0,1-2 0,-2 0 0,0 2 0,0-2 1,0-1-1,2 2 0,-1-3 0,3 2 0,-2 1 0,2-5 0,-1-2 0,1 2 0,0-2 0,-2 0-1,0-2 2,-1-1-1,-1 1 0,2-3 0,-4 2 0,2 0 0,-1 0 0,1-2 1,-2 0-1,2 0 0,0-12 0,0 16 0,0-16 0,0 15 0,0-15 0,0 0 0,0 0 0,0 0 0,0 13 0,0-13-1,0 0 1,0 0 0,0 0 0,0 0 0,-4 13 0,4-13 0,0 0 0,-3 14 1,3-14-1,0 0 0,0 0-1,-2 12 1,2-12 1,0 0-2,0 0 1,0 0-1,0 0 1,0 0-2,0 0 0,0 0 1,0 0-2,0 0 0,0 0 0,0 0-1,0 0 0,0 0-5,0 0-16,14-15-10,-2-5-1,1-14 2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3:00:41.89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38 0 5,'0'0'5,"0"0"-2,0 0 0,0 0-1,0 0 0,0 0 0,0 0 2,0 0 0,0 0 1,0 0 1,0 0 0,-7 13 1,7-13 0,0 0-1,0 0 0,-6 12-1,6-12-2,0 0 2,-8 16-2,8-16 0,-4 16 0,4-16 0,-4 12 0,4-12 0,-4 16 0,4-16 0,-2 13 0,2-13-1,0 14 1,0-14-1,0 0-1,2 18 2,-2-18-1,0 13 0,0-13 0,0 14 0,0-14 0,0 19-1,-2-6 1,2 0-1,0 1 0,-2-3 0,2 2 0,0 2-1,0-2 1,0-13 0,2 24 0,-2-10 0,2-2 0,-1 4 0,-2-1 0,-1-2 0,2 4 0,0-1 0,-2-1-1,2-1 1,0-2 0,2 3-1,-2-3 1,3 2-1,-3-14 1,3 22-1,-2-8 1,0 2 0,-1-2-1,2 1 1,-4-1 0,4 3 0,-4-2-1,2 2 1,0-4 0,0 1 0,-1-2-1,2 4 0,-2 1 2,1-2-1,-1 3 0,1-1-1,0 0 1,2 3-1,-2 0 3,4 2-3,-3-5 0,1 5 1,1-3-1,0 2 1,-2-2 0,2 2-1,-1-3 1,-1 1-1,0 0 1,1 0-1,-2-3 0,1 1 0,1 2 1,-1-2-1,0-1 0,2-2 1,-2 2-1,2 0 0,-2 5 0,4 2 1,-5-4-2,0 1 2,0 0-1,0 4 0,-2-5 0,2-1 0,0-2 0,0-4 1,2 1-2,0 2 1,1-3 1,-1 4-1,0-1 0,-1 4 0,1-2 0,-4 3 1,4 1 0,-2-1-2,0-1 2,0 2 0,0 1 0,2-5-1,-2 2 1,3-1 0,-1 1-1,-2-1 2,1 3-2,1-2 0,-2 0 0,-1 3 1,2 3-1,-1-1 0,2-3-1,0 4 2,-1-4-1,0 2 0,-1-1 1,1-5 0,1-1-1,-1 1 0,-1 4 1,0-4-1,0 4 0,0 0 0,0 3 0,0 2 1,0-1-1,-1 1 0,-1 2 0,2-4 1,0 1-1,-1-3 1,1-6-2,-1 3 1,1-2 0,0 2-1,-1-6 0,2 3 0,-2 1 1,-1 4-1,2 0 1,0 2-1,0-1 1,2-1 1,-2 3-1,0-2-1,-2-3 2,4-2-1,-2 3 1,0-5-2,1 2 1,-2-4 1,1 0-1,-2 0 0,2 0 0,0 2 1,-2-3-2,1 3 1,0-2 0,0 5 1,-1-4-1,2 3 0,-1-3 0,-2 2 0,0-1 1,3-3-1,-3 0 1,3-12-1,0 19 0,0-19 0,-3 19 0,3-19 0,1 19 1,-1-19-1,2 21 0,-2-21 0,0 19 0,0-19 0,0 24 0,0-12 0,0-12 0,2 18 0,-2-18 0,1 23 0,-1-23 0,3 20 1,-3-20-1,1 19 0,-1-19-1,5 12 1,-5-12 0,3 12 1,-3-12-1,5 16 0,-5-16 0,4 12 0,-4-12 1,4 13-1,-4-13 0,0 0 0,3 15 0,-3-15 0,0 0 0,0 0 0,0 0 0,0 0 0,1 13-1,-1-13 1,0 0 0,0 0 1,7 12-1,-7-12 0,0 0-1,0 0 1,5 12 0,-5-12 0,0 0 1,0 0-1,0 0 0,0 0 1,4 13-1,-4-13 0,0 0 0,0 0 0,2 15 0,-2-15 0,0 0-1,0 0 0,0 0-1,0 0-1,0 0-3,0 0-14,13-26-16,-11 2-1,1-3 0,-6-14 1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3:22:05.62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-5-6 15,'17'-2'19,"-17"2"0,0 0-16,0 0-3,0 0 0,-2 14 0,2-14 1,0 15 2,0-15 2,0 13 2,0-13 1,0 0 2,0 0-1,0 0-1,0 0 0,0 0-2,0 0-1,0 0-2,0 0 0,0 0-1,0 0 0,0 0 0,0 0-1,-3 12 0,3-12 0,4 12 0,-4-12 1,6 17-1,-6-17 1,8 25 1,-1-8-1,0 3 0,0-1 0,3 3 0,-2 0-1,1 2 1,-2-2-1,1-1 0,-2-2-1,1 0 1,-4-2 0,0 1 0,0-1 0,-1-1 0,-2 1 2,1 5-2,-4-1 1,3 3 0,-1 2-1,1 0 0,-2 0-1,4 4 2,-4-4-2,4 1 1,-2-1-1,1 0 0,1-2 1,-2 4-2,0 0 3,0-1-2,1-1 2,-1 0-1,0-1-1,0-1 2,0-2-2,1-2 2,-2-3-2,2-1 1,-2 2-1,1 1 0,-3-2 0,2 4 1,-2 3-1,1 1 1,0 3-1,-1 2 0,1 2 0,0 2 1,1 2-1,1-1 1,-1-1-1,1-1 0,1 4 1,-2-3-2,1-1 1,-1-2 0,1 2 0,0 3 0,-2-1 0,-1 0 0,2-2 0,0-2 2,-2 0-2,3-1 1,-2-4-1,0-2 1,2-2-1,1 1 1,-1 1-1,1-2 1,-2 4-1,1 4 0,0 3 0,1 1 0,-1 3 0,2 1 0,1 0 0,-2 1-1,1-2 2,3-6-1,-1 1 0,-2-5-1,1-3 1,0-1-1,-2-2 0,0 3 0,1 0 0,-1 1 0,1-2-1,0 4 2,0 0 0,-1 0-1,2 1 1,0-4 1,0 4-1,-3-4 0,2-1 0,-2 1 0,1 0 0,-1-1 1,0-1-1,2 2 0,-1-3 0,2 2 0,0 1 0,0-5 0,1-2 0,-1 2 0,2-2 0,-3 1-1,0-4 2,-1 1-1,-1-1 0,2-2 0,-4 2 0,2 0 0,-1 0 0,1-2 1,-2 0-1,2 0 0,0-12 0,0 17 0,0-17 0,0 14 0,0-14 0,0 0 0,0 0 0,0 0 0,0 14 0,0-14-1,0 0 1,0 0 0,0 0 0,0 0 0,-4 13 0,4-13 0,0 0 0,-4 13 1,4-13-1,0 0 0,0 0-1,-1 12 1,1-12 1,0 0-2,0 0 1,0 0-1,0 0 1,0 0-2,0 0 0,0 0 1,0 0-2,0 0 0,0 0 0,0 0-1,0 0 0,0 0-5,0 0-16,14-14-10,-2-7-1,1-13 2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3:22:05.62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37 0 5,'0'0'5,"0"0"-2,0 0 0,0 0-1,0 0 0,0 0 0,0 0 2,0 0 0,0 0 1,0 0 1,0 0 0,-7 13 1,7-13 0,0 0-1,0 0 0,-5 12-1,5-12-2,0 0 2,-8 16-2,8-16 0,-4 16 0,4-16 0,-4 12 0,4-12 0,-4 16 0,4-16 0,-1 13 0,1-13-1,0 14 1,0-14-1,0 0-1,1 18 2,-1-18-1,0 13 0,0-13 0,0 14 0,0-14 0,0 19-1,-2-6 1,3 0-1,-2 1 0,-1-3 0,2 2 0,0 2-1,0-2 1,0-13 0,3 24 0,-3-10 0,1-2 0,0 4 0,-2-1 0,0-2 0,0 4 0,1-1 0,-2-1-1,2-1 1,0-2 0,2 3-1,-1-3 1,1 2-1,-2-14 1,3 22-1,-1-8 1,-2 2 0,0-2-1,2 1 1,-4-1 0,4 3 0,-4-3-1,2 4 1,0-5 0,0 1 0,0-2-1,0 4 0,0 1 2,0-2-1,-2 3 0,2-1-1,0 0 1,2 3-1,-2 0 3,4 2-3,-3-5 0,1 5 1,1-3-1,0 2 1,-2-2 0,2 2-1,-2-3 1,0 1-1,1 0 1,0 0-1,-2-3 0,0 1 0,2 2 1,-1-2-1,1-1 0,0-2 1,-1 2-1,3 0 0,-4 5 0,5 2 1,-5-5-2,0 3 2,0-1-1,0 4 0,-2-5 0,2-2 0,0 0 0,0-6 1,3 3-2,-2 1 1,2-3 1,-1 4-1,0-1 0,-1 3 0,1-1 0,-4 4 1,4 0 0,-2-1-2,0-1 2,0 2 0,0 1 0,2-5-1,-2 2 1,3-1 0,-1 1-1,-2-1 2,0 3-2,3-2 0,-3 0 0,-1 3 1,2 3-1,-1-1 0,2-3-1,-1 4 2,0-4-1,1 2 0,-2-1 1,1-5 0,0-1-1,0 1 0,-1 4 1,0-4-1,0 4 0,0 0 0,0 3 0,0 2 1,0-1-1,-1 1 0,0 2 0,1-4 1,0 1-1,-1-4 1,1-4-2,-2 2 1,2-2 0,0 2-1,-1-7 0,2 5 0,-2 0 1,0 4-1,1 0 1,0 2-1,0-1 1,1-1 1,-1 3-1,0-2-1,-1-3 2,2-2-1,-1 3 1,0-6-2,1 3 1,-2-3 1,1-1-1,-1 0 0,1 0 0,0 2 1,-2-3-2,1 3 1,-1-3 0,2 7 1,-2-5-1,2 3 0,-1-3 0,-2 2 0,0-1 1,3-3-1,-3 0 1,3-12-1,0 19 0,0-19 0,-3 19 0,3-19 0,1 19 1,-1-19-1,2 21 0,-2-21 0,0 19 0,0-19 0,0 24 0,0-12 0,0-12 0,2 18 0,-2-18 0,1 22 0,-1-22 0,3 21 1,-3-21-1,1 18 0,-1-18-1,5 13 1,-5-13 0,3 12 1,-3-12-1,4 16 0,-4-16 0,4 12 0,-4-12 1,5 13-1,-5-13 0,0 0 0,2 15 0,-2-15 0,0 0 0,0 0 0,0 0 0,0 0 0,1 13-1,-1-13 1,0 0 0,0 0 1,7 12-1,-7-12 0,0 0-1,0 0 1,5 12 0,-5-12 0,0 0 1,0 0-1,0 0 0,0 0 1,4 13-1,-4-13 0,0 0 0,0 0 0,2 15 0,-2-15 0,0 0-1,0 0 0,0 0-1,0 0-1,0 0-3,0 0-14,13-26-16,-11 2-1,1-3 0,-6-14 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21.483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-1 0 36,'11'21'30,"-11"-21"-1,11 18-5,-11-18-34,0 0-4,0 0-12,2-20-4,-2 20 0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3:22:10.00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-5-6 15,'17'-2'19,"-17"2"0,0 0-16,0 0-3,0 0 0,-2 14 0,2-14 1,0 15 2,0-15 2,0 13 2,0-13 1,0 0 2,0 0-1,0 0-1,0 0 0,0 0-2,0 0-1,0 0-2,0 0 0,0 0-1,0 0 0,0 0 0,0 0-1,-3 12 0,3-12 0,4 12 0,-4-12 1,6 17-1,-6-17 1,8 25 1,-1-8-1,0 3 0,0-1 0,3 3 0,-2 0-1,1 2 1,-2-2-1,1-1 0,-2-2-1,1 0 1,-4-2 0,0 1 0,0-2 0,-1 1 0,-2 0 2,1 5-2,-4-1 1,3 3 0,-1 2-1,1 0 0,-2 0-1,4 4 2,-4-4-2,4 1 1,-2-1-1,1 0 0,1-2 1,-2 4-2,0 0 3,0-1-2,1-1 2,-1 0-1,0-1-1,0-1 2,0-2-2,1-2 2,-2-3-2,2-1 1,-2 2-1,1 1 0,-3-2 0,2 4 1,-2 3-1,1 1 1,0 2-1,-1 4 0,1 1 0,0 2 1,1 2-1,1-2 1,-2 0-1,2 0 0,2 3 1,-4-3-2,2-1 1,0-2 0,0 2 0,0 3 0,-2-1 0,-1 0 0,2-3 0,0 0 2,-2-2-2,3 1 1,-2-5-1,0-2 1,2-2-1,1 1 1,-1 1-1,1-2 1,-2 4-1,1 4 0,0 3 0,1 1 0,-1 3 0,2 1 0,1 0 0,-2 0-1,1 0 2,2-7-1,1 0 0,-3-3-1,1-4 1,0-1-1,-2-2 0,0 3 0,1 0 0,-1 0 0,1 0-1,0 2 2,0 2 0,-1-1-1,1 1 1,2-4 1,-1 3-1,-3-2 0,2-2 0,-2 1 0,1 0 0,-1-1 1,0-1-1,2 2 0,-1-3 0,2 2 0,0 1 0,0-5 0,1-2 0,-1 2 0,2-2 0,-3 1-1,0-4 2,-1 0-1,-1 1 0,2-3 0,-4 2 0,2 0 0,-1 0 0,1-2 1,-2 0-1,2 0 0,0-12 0,0 17 0,0-17 0,0 14 0,0-14 0,0 0 0,0 0 0,0 0 0,0 14 0,0-14-1,0 0 1,0 0 0,0 0 0,0 0 0,-4 12 0,4-12 0,0 0 0,-4 14 1,4-14-1,0 0 0,0 0-1,-1 12 1,1-12 1,0 0-2,0 0 1,0 0-1,0 0 1,0 0-2,0 0 0,0 0 1,0 0-2,0 0 0,0 0 0,0 0-1,0 0 0,0 0-5,0 0-16,14-15-10,-2-5-1,1-14 2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3:22:10.00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37 0 5,'0'0'5,"0"0"-2,0 0 0,0 0-1,0 0 0,0 0 0,0 0 2,0 0 0,0 0 1,0 0 1,0 0 0,-7 13 1,7-13 0,0 0-1,0 0 0,-5 12-1,5-12-2,0 0 2,-8 16-2,8-16 0,-4 16 0,4-16 0,-4 12 0,4-12 0,-4 16 0,4-16 0,-1 13 0,1-13-1,0 14 1,0-14-1,0 0-1,1 18 2,-1-18-1,0 13 0,0-13 0,0 14 0,0-14 0,0 19-1,-2-6 1,3 0-1,-2 1 0,-1-2 0,2 0 0,0 3-1,0-2 1,0-13 0,3 24 0,-3-10 0,1-2 0,0 5 0,-2-3 0,0 0 0,0 2 0,1 0 0,-2-1-1,2-1 1,0-2 0,2 3-1,-1-2 1,1 0-1,-2-13 1,3 22-1,-2-8 1,0 2 0,-1-2-1,2 1 1,-4-1 0,4 3 0,-4-2-1,2 2 1,0-4 0,0 2 0,-1-3-1,2 3 0,-2 2 2,1-2-1,-1 3 0,1-1-1,0 0 1,2 3-1,-2 0 3,4 2-3,-3-4 0,1 3 1,1-2-1,0 3 1,-2-4 0,1 4-1,0-5 1,-1 2-1,1 1 1,-1-2-1,-1-2 0,1 1 0,1 2 1,-1-2-1,0-1 0,2-1 1,-2 1-1,2-1 0,-2 6 0,3 2 1,-4-4-2,0 1 2,0 1-1,0 2 0,-2-4 0,2-1 0,0-2 0,0-4 1,3 1-2,-1 2 1,0-2 1,0 3-1,0-2 0,-1 5 0,1-2 0,-4 3 1,4 1 0,-2-1-2,0-1 2,0 3 0,0-1 0,2-3-1,-2 0 1,3 0 0,-1 1-1,-2 0 2,1 2-2,1-2 0,-2-1 0,-1 4 1,2 4-1,-1-2 0,2-3-1,-1 3 2,0-2-1,1 1 0,-2-1 1,1-5 0,0-1-1,0 1 0,-1 3 1,0-2-1,0 2 0,0 1 0,0 3 0,0 3 1,0-3-1,-1 2 0,0 3 0,1-6 1,0 3-1,-1-5 1,1-4-2,-2 2 1,2-2 0,0 1-1,-1-5 0,2 3 0,-2 1 1,0 4-1,1 1 1,0 1-1,0-1 1,1-1 1,-1 3-1,0-2-1,-1-4 2,2-1-1,-1 4 1,0-7-2,1 3 1,-2-3 1,1-2-1,-1 2 0,1-1 0,0 2 1,-2-3-2,1 2 1,0-1 0,0 6 1,-1-6-1,2 4 0,-1-2 0,-2 1 0,0-2 1,3-1-1,-2-1 1,2-12-1,-1 19 0,1-19 0,-3 18 0,3-18 0,1 20 1,-1-20-1,2 21 0,-2-21 0,0 19 0,0-19 0,1 23 0,-1-11 0,0-12 0,1 19 0,-1-19 0,1 22 0,-1-22 0,3 21 1,-3-21-1,1 18 0,-1-18-1,5 13 1,-5-13 0,3 12 1,-3-12-1,4 16 0,-4-16 0,4 12 0,-4-12 1,5 13-1,-5-13 0,0 0 0,2 15 0,-2-15 0,0 0 0,0 0 0,0 0 0,0 0 0,1 13-1,-1-13 1,0 0 0,0 0 1,7 11-1,-7-11 0,0 0-1,0 0 1,5 12 0,-5-12 0,0 0 1,0 0-1,0 0 0,0 0 1,4 14-1,-4-14 0,0 0 0,0 0 0,2 14 0,-2-14 0,0 0-1,0 0 0,0 0-1,0 0-1,0 0-3,0 0-14,12-25-16,-10 1-1,2-3 0,-8-15 1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3-06-26T13:23:25.797"/>
    </inkml:context>
    <inkml:brush xml:id="br0">
      <inkml:brushProperty name="width" value="0.26667" units="cm"/>
      <inkml:brushProperty name="height" value="0.53333" units="cm"/>
      <inkml:brushProperty name="color" value="#5E9732"/>
      <inkml:brushProperty name="tip" value="rectangle"/>
      <inkml:brushProperty name="rasterOp" value="maskPen"/>
    </inkml:brush>
  </inkml:definitions>
  <inkml:trace contextRef="#ctx0" brushRef="#br0">126 2444,'580'-27,"-451"-5,160-1,-160 39,5 10,-43-5,391-76,47-60,-22 69,32 44,-24 109,-290-33,-64-32,-161 0,-322-64,226-96,63-226,-63 193,-161 129,128 32,97 161,35-82,18-48,19 20,153 142,-97-179,23 1,-44 20,-75 93,-193-63,-225-97,257-1,-64-95,32 31,-32 65,-675-64,482 128,376-20,-14 7,49-17,111-35,283-64,-189 77,85 3,-8 25,-100 54,-142 66,-1 258,65-322,-33 65,-32-97,32-32,-160 32,-69-21,-83-3,12-18,112-31,78-237,93-58,-8 9,-110 77,-379-70,161 127,64 32,-258-96,226 128,193 33,128 32,-32-33,97 33,32 32,253 12,28 1,-2 27,-32 55,-248 1,159-28,49-35,-6-35,-60-34,-141 5,160 63,-417 64,-1255-64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3-06-26T13:23:25.795"/>
    </inkml:context>
    <inkml:brush xml:id="br0">
      <inkml:brushProperty name="width" value="0.26667" units="cm"/>
      <inkml:brushProperty name="height" value="0.53333" units="cm"/>
      <inkml:brushProperty name="color" value="#5E9732"/>
      <inkml:brushProperty name="tip" value="rectangle"/>
      <inkml:brushProperty name="rasterOp" value="maskPen"/>
    </inkml:brush>
  </inkml:definitions>
  <inkml:trace contextRef="#ctx0" brushRef="#br0">352 134,'354'64,"418"226,289 160,-901-386,194-128,-225-129,128 96,418 162,-386-97,-449-1,63-31,90-68,15 19,-73 37,-355 2,-68 87,-5 23,61-45,207-22,-418-33,418-65,96 162,65 63,-64-64,160 0,225 0,304-51,52-23,-9 39,-68 99,-278 33,-97-97,-112-6,23 15,-32-11,-8 420,64-161,-96-160,-151-166,22-2,-9-46,-537-526,289 258,325 282,1 8,53 68,328 349,226 64,-451-322,-610-482,-129 322,353 160,233-55,-18 27,47-16,60-33,1-21,-41-9,-82 5,-553-26,354 0,160-32,1-33,31-32,1 97,-33 0,96 78,22-31,-9 53,-12 157,64 64,-18 61,-10 9,10-39,-46 98,0-289,32 31,470-144,18-8,-31-64,-265 24,130 0,417 64,-449 0,-129 0,867-32,-1060-192,0-66,0-31,-32 96,128-707,-64 192,-354 676,-1 14,-12 34,60 51,115-35,-291-64,-353 64,579 32,96 0,62-1,22 12,-36 77,-176 426,192 1,65-322,-64 1,63-291,47-10,-12 33,47-1,272 75,-285-61,-38-23,0-59,2-269,-5 1,75 13,251-438,-289 708,-96 932,-32-611,-33 1,97-33,96-418,161 0,65-32,31 32,-64 161,354 0,-418 0,-131 99,-2 31,11-38,411-93,65 66,-419-1,-128 193,18-145,8-7,-37-65,-118-234,97-95,0 160,0 65,64 321,0 225,0-257,0-32,-32-129,-289-64,96-97,-129-64,194 161,-33 0,-96 0,32-1,-483 66,226 160,-354 321,642-397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28.31858" units="1/cm"/>
          <inkml:channelProperty channel="Y" name="resolution" value="28.36879" units="1/cm"/>
        </inkml:channelProperties>
      </inkml:inkSource>
      <inkml:timestamp xml:id="ts0" timeString="2013-06-26T13:25:01.606"/>
    </inkml:context>
    <inkml:brush xml:id="br0">
      <inkml:brushProperty name="width" value="0.26667" units="cm"/>
      <inkml:brushProperty name="height" value="0.53333" units="cm"/>
      <inkml:brushProperty name="color" value="#0078AE"/>
      <inkml:brushProperty name="tip" value="rectangle"/>
      <inkml:brushProperty name="rasterOp" value="maskPen"/>
      <inkml:brushProperty name="fitToCurve" value="1"/>
    </inkml:brush>
  </inkml:definitions>
  <inkml:trace contextRef="#ctx0" brushRef="#br0">114 128,'32'32,"0"-32,0 33,1-33,-1 0,0 0,-32 0,64 0,-32 0,-32 0,33 0,-1 0,0 0,-32 0,0-33,0 33,0-32,-32 32,0 0,32 0,-65-32,65 0,-32 32,32 0,-32 0,0-32,0 32,32 0,-33 0,33 0,-32 0,0 0,32 0,0 0,-32 0,32 0,0 0,32 0,0 0,0 0,1 0,-33 0,32 0,0 0,0 0,-32 0,32 0,0 0,1 0,-33 0,32 0,-32 0,63 0,-63 0,32 0,-32 0,32 0,-32 0,32 0,1 0,-1 0,-32 0,64 0,-32 0,0 0,1 0,-33 0,32 0,0 0,-32 0,32 0,-32 0,32 0,-32 0,32 0,0 0,1 0,-33 0,32 0,0 0,-32 0,64 0,-32 0,-32 0,32 0,-32 0,33 0,-1 0,0 32,-32-32,32 0,0 0,-32 0,32 0,-32 0,33 32,-1-32,-32 0,32 0,-32 0,31 32,-31-32,32 0,0 0,-32 0,32 0,1 0,-1 0,-32 0,32 0,-32 0,32 0,0 0,-32 0,32 0,-32 0,33 0,-33 0,0 0,0-32,0 32,0 0,0 0,-33 0,33 0,-32 0,0 0,0-32,0 32,32 0,-32-32,32 32,-33 0,33 0,33 0,-1 0,-32 0,32 0,-32 0,32 0,-32 32,0-32,0 0,0 64,0 33,0-33,0 0,0 1,0 31,0-64,0 65,0-65,0-32,0 32,0 0,0 0,0 0,0 33,0-33,0 32,0-32,0 1,0 31,0 0,-32-96,32 0,0 0,0-65,-32 97,32-32,0 32,0-32,-32 0,32 32,0-32,0 32,0-33,0 1,0 0,0 32,-33-32,33 32,0-32,-32 0,0 32,32-65,-32 33,32 32,0 0,0-32,-31 32,-1-64,0 64,32 0,-33 0,1 0,0-32,32 32,-64-33,32 33,-1 0,33 0,-64 0,32 0,32 0,-64 0,64 0,-32 0,-33 0,65 0,-32 0,32 0,-32 0,0 0,0 0,32 0,-65 0,65 0,-32 0,0 0,-32 0,32 0,32 0,-33 0,1 0,32 0,-32 0,32 0,0-32,-32 32,1 0,31 0,0-32,-32 32,32-32,-32 32,32-32,-33 32,1 0,32 0,0 0,-32 0,32 0,-32 0,0-32,32 32,-32 0,32 0,-33 0,33-32,-32 32,32 0,-32 0,32 0,-32 0,32-33,-32 33,0 0,32 0,0 0,0-32,0 32,0-32,0 0,0 32,0-32,0 32,0-32,0 32,0 32,0-32,0 64,0-32,0 0,0-32,32 33,-32-33,0 32,0 0,0-32,0 32,0 0,0-32,0 32,0 0,0-32,0 33,0 31,0-64,0 32,0 0,0-32,0 32,0-32,0 33,0-33,0 0,0 32,0 0,0 0,0-32,0 32,0 0,0-32,0 32,0-32,0 33,0-1,0-32,0 32,0-32,0 32,0-32,0 32,0 33,0-33,0 0,0-32,0 64,0-64,0 32,32-32,-32 32,0 1,0-1,0-32,0 64,0-32,0 1,0 32,0-65,0 32,0 0,0 0,0-32,0 32,0-32,0 32,0-32,0 33,0-1,0-32,0 32,0 0,0 0,0-32,0 32,0 0,0 1,0-33,0 32,0 32,0-64,0 32,0-32,0 32,0 1,0-33,0 32,0 0,0 0,0-32,0 32,-32-32,32 0,0 32,-32 0,32 1,0-33,0 0,0 32,0 0,-32-32,32 0,0-32,0 32,0-32,0 32,0-33,0 1,0 0,0 32,32 0,-32-32,0-32,0 32,0-1,0 33,0-32,32 0,-32 32,0-32,0 0,0 0,0 32,0-33,-32 33,32-32,0 0,0 32,0-32,0 32,0-32,0 0,0 32,0-32,0 32,0-33,0 33,0-32,0 0,0 32,0 0,0-32,0 32,0 96,-32-31,32-1,0 0,0 1,0 128,0-161,0 32,0-32,0 65,0-97,0 64,0-32,0 0,0 0,0-32,0 33,0-33,0 32,0 0,0-32,0 0,32 0,-32 32,32-32,0 0,-32 0,32 0,-32 32,64-32,-64 0,33 0,-33 0,0 32,32-32,0 0,-32 0,0 0,-32 0,-33 0,65 0,-32 0,32 0,-32 0,0 0,32 0,-32 0,32 0,0 32,0-32,32 0,0 0,-32 0,32 0,33 0,-65 0,32 0,-32 0,32 0,0 0,0 0,-32 0,32 0,1 0,-1 0,0 0,-32 0,31-32,1 32,0 0,-32 0,32 0,-32 0,33 0,-33 0,64-32,-32 32,0 0,33 0,-1-32,-64 32,32 0,0 0,-32 0,0 32,0-32,0 32,0-32,0 32,0-32,0 33,0-33,0 0,0 32,-32-32,32 0,-32 0,32 0,-32 0,0 0,32 0,0 0,-33 0,33-32,-32 32,32 0,-32 0,0 0,32-33,-32 33,0 0,-1 0,33 0,33 0,-1 0,0 0,32 0,1 0,-33 0,0 0,0 0,0 0,32 0,1 0,-65 0,32 0,0 0,-32 0,32 0,0 0,0 0,1 0,-1 0,-32 0,64 0,-64 0,32 0,0 0,1 0,-33 0,32 0,-32 0,63 0,1 0,-32 0,1 0,-1 0,0 0,0 0,0 0,0 0,-32 0,33 0,-33 0,32 0,-32-32,0 32,0-32,0 0,0 0,0 32,0-32,0 0,0 32,0-33,0 33,0-32,0 0,0 0,0 32,0-32,0 0,0 32,0-33,0 1,0 0,0-32,0 0,-32-1,32 33,0-32,0-1,0 33,0-32,0-97,0 97,0 32,0 0,0 32,0-33,0 33,0-32,0-1,0-31,0 64,0-32,0-33,0 33,0-32,0 0,0 32,32-1,0 1,-32 0,64-64,-32-1,-32 65,0 0,0 0,0 32,0 0,0 0,0 0,0 96,0-64,0 0,0 33,0 63,0-95,0 31,0 0,0-32,0 33,0 96,0-96,0 31,0-64,0 33,0-1,0 0,-32-32,-32-128,0-33,-33-32,33 0,32 96,-97-192,66 161,-2-65,33 65,0-1,-32-32,32 65,32 0,0 32,0 0,-33-1,33 66,0 31,0 32,0 1,0-1,97 258,-65-258,-32 1,32-65,-32 0,0-32,0 0,0-64,-32 32,0 0,-32-33,31 33,-95-32,31 32,33-1,0 33,0-32,-33 0,65 0,-32 32,-1 0,1-64,33 64,-1 0,32 0,0 0,-32 0,-1 0,33 0,0-32,-32 32,32 0,0-33,0 1,0 0,-64 32,32 97,0-33,-33 0,65 0,-32 97,0-161,32 32,0 1,0-1,0-32,0 32,0 32,0-32,0 33,0-1,0 33,0 0,0-65,32-32,-32 32,0-32,0 32,64 0,-31 1,-1-33,-32 0,32 0,-32 0,64 0,-32 0,1 0,-1 0,0 0,63-65,-63 33,33-32,-65 32,0-1,0 33,32-32,-32-1,0 1,0 0,0 0,0 0,-97 32,33-33,32 1,-63 0,30 32,1-32,0 32,-1-32,65 32,-32 0,32 0,0 0,0 0,32 32,0 0,1-32,-1 0,32 32,33 0,-65-32,31 33,33 31,1-32,-33-32,1 32,-33-32,0 0,-32 0,32 0,-32 33,32-33,0 0,0 0,33 32,-33 1,64-1,-96-32,0 32,32-32,-32 0,33 0,-1 0,0 0,-32 0,32 0,-32 0,0 0,32 64,0-64,-32 0,0 32,33-32,-33 0,32 33,0-1,-32-32,0 0,31 0,-31 32,0 0,0 0,0-32,0 32,0-32,0 32,0 1,-31-33,31 32,0 0,0 0,-64 0,64-32,0 32,-33 1,1-33,32 0,-64 0,0-65,-33-63,-31 31,31 1,-64-33,33 33,31-2,2 66,63 0,-33 0,-31 0,96 32,-32 0,32 0,0 64,0-32,0 33,96 193,-64-194,1 0,-1 0,0 1,-32-65,31 0,-31 0,0 0,0 32,-31 0,-33 32,31-31,1-1,32 0,0-32,-64 32,64 0,0 0,0-32,0 32,0 33,0-65,0 32,0-32,32 0,65-64,-33 64,31-33,-30 33,95 0,-63 0,-33 0,-32 0,0 0,1 0,-1 0,32 0,-32 0,32 0,-31 0,-1 0,0 0,-32 0,0 33,32-33,0 0,0 32,33-32,-65 0,32 0,-32 0,0 0,0-32,31 32,-31-33,0 33,32 0,-32-32,0 32,0-32,0 0,0 32,32-32,-32 0,0 0,65 32,-65 0,0-33,0 33,32 0,-32-32,0 0,0 32,0-32,0 32,0-64,0 64,0-33,0 33,0 0,-65 0,33 0,0 0,32 0,-32 0,32 33,-31-1,-1 0,0 32,-1-64,33 32,-64-32,64 0,-64 0,-1 0,33-32,-32 32,32-64,0 64,32-32,-32 32,32 0,-33 0,33 0,-32 0,0 0,32 0,-32 0,0 0,0 0,32 0,-32 0,32 0,-33 0,33 32,0-32,97 96,-33-96,0 65,1-33,31 32,-64-32,33 33,-33-33,0-32,-32 0,32 0,0 32,0-32,-32 0,65 0,-33 0,-32 0,31 0,1 0,-32 0,0 0,32 0,-32-32,0 0,0 32,32-33,-32 33,0 0,0 0,0 0,33 0,-1 0,-32 33,32-1,0-32,-32 32,32-32,-32 0,0 0,0 0,0 0,-32-32,32 32,-32-65,-32 65,31-64,-31 32,32 0,-63-32,-66 31,129 1,-33 32,33-32,0 32,-32 0,32 0,-97 0,97 0,-32 0,64 0,-33 0,33 0,0 0,-64 0,64 0,-32-32,32 0,0 32,0-32,0 32,0-65,0 33,96-129,1 97,-65 32,0-32,0 31,129-128,-97 96,-32 1,33 32,-33-32,0 64,32-65,-64 65,33-32,-1 0,-32 32,63-32,-31 0,32-65,1 65,-65 0,0 0,0 0,0 0,0-1,0-31,0 32,0 32,0-32,32 32,-32-32,32 32,-32-33,0 33,32 0,-32-32,32 0,1 0,-33 32,0-32,32 32,-32 0,64-64,-64 64,0 0,32-33,-32 1,0 32,0 0,0 0,0-32,0 32,0-32,0 32,-32 0,0 0,32 0,0-32,0 0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3:29:08.246"/>
    </inkml:context>
    <inkml:brush xml:id="br0">
      <inkml:brushProperty name="width" value="0.06667" units="cm"/>
      <inkml:brushProperty name="height" value="0.06667" units="cm"/>
      <inkml:brushProperty name="color" value="#177D36"/>
      <inkml:brushProperty name="fitToCurve" value="1"/>
    </inkml:brush>
  </inkml:definitions>
  <inkml:traceGroup>
    <inkml:annotationXML>
      <emma:emma xmlns:emma="http://www.w3.org/2003/04/emma" version="1.0">
        <emma:interpretation id="{CEFF1D9A-8CDA-43EB-A156-6AF028C14BDC}" emma:medium="tactile" emma:mode="ink">
          <msink:context xmlns:msink="http://schemas.microsoft.com/ink/2010/main" type="inkDrawing" rotatedBoundingBox="5527,12712 5542,12712 5542,12727 5527,12727" shapeName="Other">
            <msink:destinationLink direction="with" ref="{C5677F52-3AF3-48FB-9F1E-E6FDDA508801}"/>
          </msink:context>
        </emma:interpretation>
      </emma:emma>
    </inkml:annotationXML>
    <inkml:trace contextRef="#ctx0" brushRef="#br0">0 0 3,'0'0'0</inkml:trace>
  </inkml:traceGroup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3:29:08.24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4A0EDDD2-BA74-4187-8B9E-5D3F9C9820C4}" emma:medium="tactile" emma:mode="ink">
          <msink:context xmlns:msink="http://schemas.microsoft.com/ink/2010/main" type="inkDrawing" rotatedBoundingBox="7545,13207 7569,9057 7636,9058 7612,13208" shapeName="Other"/>
        </emma:interpretation>
      </emma:emma>
    </inkml:annotationXML>
    <inkml:trace contextRef="#ctx0" brushRef="#br0">51 6 27,'0'0'11,"0"0"1,0 0 1,0 0-1,0 0-2,0 0-2,0 0-3,0 0-1,-13-9 1,13 9-2,0 0 1,0 0-1,0 0 1,0 0 0,0 0 0,0 0 0,0 0 0,0 0-1,0 0-1,-13 9-1,13-9 0,0 0 0,0 0 0,0 0 0,0 0 0,0 0 0,0 0 0,0 0 1,0 0 0,0 0 0,0 0 0,0 0-1,0 0 0,0 0 0,0 0 0,-2 16-1,2-16 1,5 21-1,-5-21 1,7 27-1,-6-11 0,2-1 1,1 3-1,-3 3 0,1 0 1,0 3-1,-2-5 1,1 3 0,-1 0-1,0-2 2,0 0-2,0 1 1,2-3-1,-2 3 1,2-3-1,0 6 0,-2-1 1,2 4-1,-2 2 1,0-4 0,0 2-1,0 0 1,0-2-1,2-1 0,-2-3 1,3-2-1,-2 0 0,1 1 0,-1 0 0,0 2 1,-1 3-1,-1 2 1,0 0-1,-1 5 1,-1-7-1,2 4 0,-3-7 0,2 2 1,0 0 0,0-5-1,1 3 0,1-2 0,-1 9 1,1 0-1,0 4 0,1 4 0,-1-6 0,0 3 0,1-6 0,1 4 0,-2-5 0,2-4 1,-4 1-1,2-4-1,-2 2 1,2 2-1,-1 1 0,0 2 0,1 3 0,-1-1 0,1-4 0,1 4 1,-2 0 0,1-2-1,1-3 2,-2-1-1,1-1 0,-2 3 0,-1 0 1,0 1-1,0 1 1,-2 1-1,1 2 1,-2 2-1,1-8 0,2 4 1,0-3-1,1 1 0,-1-6 0,3 3 0,0-1 0,0-1 1,1 2-1,1-2 1,-2-2-1,0-19 0,0 36 1,2-19-1,-2 0 0,0 1 1,3 0-1,-3 0 0,3 2 0,-1 5 0,0 2 0,-2-3 0,1 4 0,-1-2 0,0 0 1,-1 0-1,2-1 1,-1 1-1,2-3 0,1 3 0,-5-2 0,4 9 0,-1-5-1,1-1 2,-2 1-1,2 1 0,-2-2 0,0-2 0,5-4 0,-5-5 0,1 7 1,-1-4-1,0 5 0,2-5 0,-2-2 0,0 4 0,0 0 0,-2 4 0,2-5 0,-1 1 0,1-5 0,-3 3 0,1 1 0,0 1 1,2 0-1,0-21 0,0 36 0,0-13 0,0 3 0,2 1 0,0 6 1,1-6-1,-3-8 0,1 9 0,1-2 1,-2-5-1,1 3 0,-1-2 0,2-4-1,-2 6 1,0 7 0,5 2-1,-3-5 0,-1-1 1,3 2-1,-2-2 0,0-5 1,-2 0-1,3-5 1,-3-17-1,-3 28 1,3-28 0,-2 30 0,2-30 0,0 30 1,0-30-1,-2 23 0,2-23 0,0 15 0,0-15-1,0 0 1,-2 22 0,2-22 0,-2 15 0,2-15 0,-1 22 0,1-22 0,-2 20 1,2-20-1,0 16 1,0-16-2,0 0 1,0 0 0,-5 18 0,5-18 1,-3 20-1,3-20 0,-3 20 0,3-20 0,-5 24 0,5-24 0,-2 17 0,2-17 0,0 0-1,0 0 1,0 0 0,0 0 0,-2 15 0,2-15 0,0 0 0,0 0-1,0 0 2,0 0-1,0 0 0,0 0 0,0 0 0,-6 19 1,6-19-1,-5 18 1,5-18-1,-3 18 0,3-18 0,0 0 0,0 0-1,0 0 1,0 0 0,-3 16 0,3-16 0,0 0 0,0 0 0,0 0-1,-4 18 2,4-18-1,0 0 0,0 0-1,0 0 1,0 0 0,0 0-1,0 0 1,-10-16-2,10 16-2,-4-39-4,12 21-26,-11-15 0,12 6-1,-9-7 0</inkml:trace>
  </inkml:traceGroup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3:29:08.24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07935B72-2C8A-479F-AA6E-93A5E3101260}" emma:medium="tactile" emma:mode="ink">
          <msink:context xmlns:msink="http://schemas.microsoft.com/ink/2010/main" type="inkDrawing" rotatedBoundingBox="9427,9155 9494,13284 9435,13285 9367,9156" shapeName="Other"/>
        </emma:interpretation>
      </emma:emma>
    </inkml:annotationXML>
    <inkml:trace contextRef="#ctx0" brushRef="#br0">33 0 13,'0'0'16,"0"0"-2,0 0 1,0 0-2,0 0-2,0 0 0,0 0-3,0 0-2,0 0-2,-5 15-1,5-15-1,0 0 1,0 0-1,0 0 0,0 0 0,0 0 0,0 0 0,0 0 0,0 0 0,-10 15-1,10-15 1,0 0 0,0 0-1,-6 21 1,6-21-1,-3 16 1,3-16-1,0 24 0,0-24 0,-2 27 0,2-27 0,-2 27 0,2-27 0,0 30-1,0-15 1,0 2 1,0-17-2,2 30 1,-2-15 0,2 5 0,-2-2 0,1-2 0,1 5-1,2-1 1,-4 0 1,2 4-1,-2-6 0,0 6 0,0-6 1,0 8-1,0-4 2,1 6-2,0-1-1,0-2 2,1 4-1,1-2-1,-1 3 0,1-1 1,-2-2-1,0-1 0,-1 2 0,-1 4 0,0 2 0,-1-1 0,2 3 1,0-6 0,-1 4-1,2-3 1,-2 0-1,2 3 1,-1-2 0,2 1-1,-2-4 0,0 3 1,1-2 0,-1 2 0,0-1-1,1-4-1,0-2 1,-1-3-1,2 0 0,-4 3 0,2-1 0,2 1 0,0 1 1,0-2 0,-2 1-1,0 1 1,2-4 1,-1 2-1,-1-5 0,-1 2 1,1-1-1,0 4 0,-2-2 1,0 5-1,0 1 1,-1-1 0,2 3 0,1 1-1,-1-1 1,-1-1 0,1-1-1,1-1 1,1 4 0,1-4-1,-1-2 0,0 4 0,0-1 1,1 2-1,-2-1 0,0-2 0,0-2 0,0 3 0,-2 2 1,4-3-1,-2-3 0,0-3 0,2 0 1,0-2-1,0-1 1,-2 0-1,1-3 1,-1 2-1,0-17 0,0 34 0,0-12 1,0-1-2,2 1 1,-2-2-1,1 4 1,0-2-1,0 2 1,1-1-1,0-1 1,-1 0 1,1 4-1,-2 2 1,1-3-1,1 4 1,-2-2 0,0-3 0,0 1-1,0 2 0,0-7 0,0 5 0,0 2 0,0-2 1,0 4-1,3-6 0,-3 6 0,3-7 0,-3 3 1,2-2-1,1-7 0,0 1 0,-1-1 0,-2 10 0,3-6 0,-3 6 1,2 4-1,-2-5 1,0 5-2,0-3 2,0-5-1,0-3 0,0-3 0,0-16 0,0 22 0,0-22-1,1 18 2,-1-18-2,0 21 0,4-6 0,-1 3 1,0-3-2,-2 0 1,1 0 0,-2-15 0,3 27 0,-3-27 1,1 23-1,-1-23 1,0 20 0,0-20 0,-1 22 0,1-22 0,0 26 0,0-26 0,-2 22 0,2-22 0,0 21 1,0-21-1,2 21 1,-2-21-1,-3 20 0,3-20 0,0 19 1,0-19-1,0 0 0,-5 16-1,5-16 1,0 0 0,-1 15 0,1-15 0,0 0 0,1 19 0,-1-19 0,0 0 0,-1 22 0,1-22 0,0 0 0,1 15 0,-1-15 1,0 0-1,0 0 0,0 0 0,0 0 1,-5 16-1,5-16 0,0 0 0,0 0-1,-6 15 2,6-15-2,0 0 2,-1 18-2,1-18 1,-2 16 0,2-16 0,-2 21 0,2-21 0,-2 18 0,2-18 0,0 0-1,-4 19 1,4-19 0,-3 17 0,3-17 0,-2 15 0,2-15 0,0 27 0,0-27 1,2 21-1,-2-21 0,3 16 1,-3-16-2,0 0 0,0 0 1,0 0-1,0 0 0,-3-18-1,-2-7-2,8 1-5,-16-17-24,15 9 0,-12-13-1,10 4 0</inkml:trace>
  </inkml:traceGroup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3:29:08.24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C5677F52-3AF3-48FB-9F1E-E6FDDA508801}" emma:medium="tactile" emma:mode="ink">
          <msink:context xmlns:msink="http://schemas.microsoft.com/ink/2010/main" type="inkDrawing" rotatedBoundingBox="5533,9093 5590,13244 5501,13245 5445,9095" semanticType="callout" shapeName="Other">
            <msink:sourceLink direction="with" ref="{CEFF1D9A-8CDA-43EB-A156-6AF028C14BDC}"/>
          </msink:context>
        </emma:interpretation>
      </emma:emma>
    </inkml:annotationXML>
    <inkml:trace contextRef="#ctx0" brushRef="#br0">64-9 7,'0'0'15,"0"0"-4,0 0-3,0 0-1,-14-2-3,14 2-1,0 0 0,0 0 0,0 0 1,0 0 0,0 0 1,0 0 0,0 0 2,0 0-2,0 0-1,0 0-1,0 0 1,0 0-1,0 0-1,-13 6 0,13-6 0,0 0 0,0 0 0,0 0 0,0 0 0,0 0 0,0 0 1,-5 21-1,5-21 0,-3 24 0,3-24 0,-2 30-1,2-12 0,0-3 0,0 4-1,0 0 1,0 0 0,2 3 0,-1-3-1,-1 2 2,2-1-1,-1-1 0,0 2 0,1-3 0,1 0 0,-3-18 0,3 30-1,-3-30 0,6 29 0,-5-14 0,-1-15 0,6 32 1,-5-10 0,1-1 0,0 3 0,-4 0 0,4 3 1,-4 1-2,0-2 1,2-6 0,-1-1 0,1-3 0,-2 2-1,2-2 0,-1 2 0,1-3 0,-2 15 0,1-6 0,0 4 1,0-3-1,-1-3 1,2 0-1,0-5 0,0-17 0,2 22 1,-2-22-1,3 25-1,-1-5 1,1 2 1,-2 3-1,3 2 1,-4 3-1,1-1 1,-2-2-1,1-3 0,0-6 1,0 6-1,-2-8 0,0 6 1,2-1-2,-1 3 0,-1 4 0,2 1 1,-3-1-1,1 1 0,1-1 0,-1-2 0,0-10 1,1 3 0,-1 2 1,2-1-1,-1-1 0,2 2 0,-4 3 0,2 3 0,-5 6 1,3-6-1,-3 0 0,2 0 1,-2-2-1,1 0 1,3-6-1,1-2 1,-1 0-1,2 2 0,0-19 0,0 31 0,2-14 0,-2 3 0,1 3 0,-1 3 1,0-1-1,0 0 0,1 4 0,-1-4 1,1 1-1,2-11 0,-1 8 0,1 1 0,0 3 0,-1 5 0,1-1 1,-1 0-1,1 6-1,-1 4 1,1-8 0,-2-4 0,0 0 0,2-9 1,-1-1-2,-1-1 2,2 6-1,-1 1 0,0 2 1,-1 1-1,1-1 1,0 3-1,-1 4 1,1-3-1,-1-5 0,3-3 0,-3 2 0,1 0 0,0 2 0,-1 2 0,3-1 0,-3 2 0,1 6 0,-1-4 0,1 0 2,-1 0-2,-1-5 0,2 4 0,-2-9 0,0 2 0,0-6 0,0 5 1,0 0-2,0 4 2,0 3-1,0-6 0,0 6 0,0-3 0,0 0 0,0-3 0,2-2 0,-2-5 0,2 2 0,-1-1 0,4 2 0,-4 2 0,1 0-1,-2-1-1,2 0 2,-2-1-1,0-1 1,-2-1-2,2-18 2,-3 24 0,3-24 0,1 20 0,-1-20 0,4 23 0,-4-23 0,3 22 0,0-7 0,-3-15 0,4 29 0,-4-29 0,3 19 0,-3-19 0,1 17 0,-1-17 0,0 0 0,2 22 0,-2-22 0,0 23 0,0-23-1,0 25 2,0-25-1,0 22 0,0-22 0,0 0 0,-1 15 0,1-15 1,0 0-2,0 0 1,0 0 0,0 0 0,0 24 1,0-24-1,-1 17 0,1-17 0,0 0 0,-1 16-1,1-16 1,0 0 0,0 0 0,0 0 0,-5 18 0,5-18 0,-5 19 0,5-19 0,-3 20 0,3-20 1,0 0-2,-10 21 2,10-21-2,0 0 2,0 0-1,0 0 0,-8 19 0,8-19 0,-3 15 1,3-15-1,-5 21 0,5-21 0,0 0 0,-7 18-1,7-18 1,0 0-1,3-18-3,-4-9-9,9 8-17,-5-8-1,4 3-3,-4 0 1</inkml:trace>
  </inkml:traceGroup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3:29:08.251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9FCABB93-8B69-4D02-9BB3-A6CF6FE825EF}" emma:medium="tactile" emma:mode="ink">
          <msink:context xmlns:msink="http://schemas.microsoft.com/ink/2010/main" type="inkDrawing" rotatedBoundingBox="18472,9119 18604,13180 18532,13183 18400,9122" semanticType="callout" shapeName="Other">
            <msink:sourceLink direction="with" ref="{AA69E6D8-D355-4461-AA7B-8E8A7E1336A2}"/>
          </msink:context>
        </emma:interpretation>
      </emma:emma>
    </inkml:annotationXML>
    <inkml:trace contextRef="#ctx0" brushRef="#br0">19 0 4,'0'0'4,"0"0"0,0 0 0,0 0-1,0 0-1,0 0-1,0 0 2,0 0 0,0 0 1,0 0 1,0 0 0,0 0 1,0 0-1,0 0 1,0 0-1,0 0 0,0 0-2,0 0 1,0 0 0,0 0 1,0 0-1,-3 13 0,3-13-1,0 0 0,-4 13 0,4-13-1,0 0 1,-1 12-1,1-12 0,0 0 0,0 0 0,-2 17 0,2-17 1,0 0-1,-1 19 0,1-19 0,1 20-1,-1-20 0,-1 21 0,2-8 0,-2-1 0,1 3-1,0-2 1,-1 4 0,1-2-1,1 1 1,-1-3-1,1 6 1,-1-6 0,0 2-1,-1-1 1,1 0-1,-2 2 1,2-2-1,-1 1 1,0 2-1,1-2 1,0 2-1,1-1 0,0-2 1,1-1-1,-1 5 1,0-4-1,0 0 1,-1 1-1,0 1 1,0-3-1,0 7 1,0-4-1,0 3 1,0 0 0,1 0 0,-1-4-1,2 4 0,0 1 1,-1-2-1,1-1 1,-1 4-2,0-6 2,-1 3-2,-1-1 2,1 0-2,-1-2 2,-1 0-1,-1-3 1,3 3-1,0-2 0,-1-1 1,1 4 0,0-3-1,-1 2 0,0 0 0,1 3 1,-1-3-1,-1 0 0,1 3 1,-1-2-2,0 1 2,1-1-1,1 4 1,-2-4-1,2 0 1,0 1 0,0 0-1,0-4 1,0 0-1,0-13 0,2 24 0,-2-8 1,-2-1-1,2-15 0,0 27 0,0-8 1,0 0-1,0 0 0,0-3 0,2-2 0,-2 4 0,2 0 0,-1-3 1,1 0-1,-1-2 0,0 3 0,-1-3 1,0 2-1,1-3 0,-1 2 1,1 0-1,-1-14 0,1 26 0,-1-26 1,4 25-1,-4-25 0,3 26 1,-3-26-1,3 24 2,-2-11 0,1 6-1,-1 0 0,-1-19-1,1 26 2,-1-8-2,1-3 1,0 3-2,-1-1 2,0-17-1,2 26 1,-2-6-1,0-20 0,3 23 1,-3-23 0,3 20-1,-3-20 0,1 21 1,-1-21-1,2 18 0,-2-18 1,2 21-1,-1-8 0,-1-13 0,2 18 1,-1-4-1,1-1 0,-1-1 0,0 4 0,1 0 0,0 3 0,-1 1 0,2-3 0,-1-1 0,-1 2 0,1-2 0,-2-16 0,2 28 0,-1-14 0,1 2 0,-1-3 0,-1 3 0,1-2 0,1 2 0,-2 4 1,1-4 0,1 3-1,0-3 0,0 1 0,1 1 0,-1-4 0,-1 5 0,2-3 1,-1 1-1,-1 2 0,0-2 0,0 1 1,-1-3 0,1 3-1,-2 0 0,4-4 0,-4 0 0,1 1 1,1-1-2,-1-1 1,1 0-1,-1-2 2,0-11-2,-1 25 2,4-11-2,-3-14 2,2 24-1,-1-9-1,1 1 1,1-1 0,-2 0 0,0 1 1,0-3-1,-1 1 0,0-14 0,-2 24 1,2-10-2,-1-1 1,2 3 0,0-1 0,0 3 0,1-1 0,0 6 0,0-5 0,-1-5 0,2 2 0,-3-15 0,0 21 0,0-21 0,1 15 0,-1-15 0,0 20 0,0-3 0,-1-3 1,1 4-1,-1 4 0,1-2 1,-3 5-2,1-9 2,1 3-1,0-3 0,-2-1 0,2 1 0,-1 0 0,0-4 0,0 4 0,1-1 0,-2 0 0,0 0 1,0 3-1,3-18 0,-5 22 0,5-22 0,-5 21 0,3-8 0,2-13 0,-3 18 0,3-18 0,-2 15 1,1-2 0,1-13-1,0 22 1,0-22 0,1 23-1,-1-10 1,0-1-1,0 1 0,0-13 2,1 20-2,-1-20 1,-1 21-1,1-21 1,1 15-1,-1-15 1,1 15 0,-1-15-2,2 17 1,-2-17 0,2 16 0,-2-16 0,3 21 1,-3-21 0,3 20-1,-3-20 0,3 23 0,-3-23 0,2 23 0,0-6 1,0-1-2,-2-16 1,3 29 0,-1-10 1,1-4-1,0 6 0,-1-7 0,-2-14 0,3 23 0,-2-10 0,0 1 0,-1-14-1,0 0 1,3 15 0,-3-15 0,0 0 0,3 18 1,-3-18-1,0 0 0,0 18 0,0-18 1,1 17-1,-1-17 0,-1 23 0,1-23 1,0 22-1,0-22 0,0 21 0,0-21 0,0 23 0,0-23 1,0 13-1,0-13 0,0 0 0,-1 17 0,1-17 0,0 0 0,0 0 0,0 13-1,0-13 1,0 0 0,0 0-1,-2-13 1,2 13-1,-3-26 0,2 3-1,-5-5-2,4-2-1,-6-16-4,10 16-13,-11-27-14,4 5 0,-4-14-2,3 4 3</inkml:trace>
  </inkml:traceGroup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2:31:21.874"/>
    </inkml:context>
    <inkml:brush xml:id="br0">
      <inkml:brushProperty name="width" value="0.06667" units="cm"/>
      <inkml:brushProperty name="height" value="0.06667" units="cm"/>
      <inkml:brushProperty name="color" value="#3165BB"/>
      <inkml:brushProperty name="fitToCurve" value="1"/>
    </inkml:brush>
  </inkml:definitions>
  <inkml:trace contextRef="#ctx0" brushRef="#br0">-4 0 38,'0'0'29,"7"14"-1,-7-14-3,0 0-33,0 0-3,6 14-12,-6-14-6,0 0-1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28.31858" units="1/cm"/>
          <inkml:channelProperty channel="Y" name="resolution" value="28.36879" units="1/cm"/>
        </inkml:channelProperties>
      </inkml:inkSource>
      <inkml:timestamp xml:id="ts0" timeString="2013-06-26T13:29:08.252"/>
    </inkml:context>
    <inkml:brush xml:id="br0">
      <inkml:brushProperty name="width" value="0.03528" units="cm"/>
      <inkml:brushProperty name="height" value="0.03528" units="cm"/>
      <inkml:brushProperty name="fitToCurve" value="1"/>
    </inkml:brush>
  </inkml:definitions>
  <inkml:traceGroup>
    <inkml:annotationXML>
      <emma:emma xmlns:emma="http://www.w3.org/2003/04/emma" version="1.0">
        <emma:interpretation id="{666958CA-D1F5-4E73-9C94-9AD188F36336}" emma:medium="tactile" emma:mode="ink">
          <msink:context xmlns:msink="http://schemas.microsoft.com/ink/2010/main" type="inkDrawing" rotatedBoundingBox="2699,11840 2714,11840 2714,11855 2699,11855" shapeName="Other"/>
        </emma:interpretation>
      </emma:emma>
    </inkml:annotationXML>
    <inkml:trace contextRef="#ctx0" brushRef="#br0">0 0</inkml:trace>
  </inkml:traceGroup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3:29:08.253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AA69E6D8-D355-4461-AA7B-8E8A7E1336A2}" emma:medium="tactile" emma:mode="ink">
          <msink:context xmlns:msink="http://schemas.microsoft.com/ink/2010/main" type="inkDrawing" rotatedBoundingBox="14715,11116 22159,11071 22160,11219 14716,11264" shapeName="Other">
            <msink:destinationLink direction="with" ref="{9FCABB93-8B69-4D02-9BB3-A6CF6FE825EF}"/>
          </msink:context>
        </emma:interpretation>
      </emma:emma>
    </inkml:annotationXML>
    <inkml:trace contextRef="#ctx0" brushRef="#br0">4 39 0,'0'0'3,"0"0"0,-3-9-1,3 9-2,0 0 0,0 0 0,0 0-1,0 0 1,0 0-1,-6-9 2,6 9 2,0 0 0,0 0 1,0 0 2,0 0 0,0 0 0,0 0 0,0 0-1,0 0-1,0 0-1,0 0 0,0 0-2,0 0 2,0 0 0,0 0 0,0 0 1,0 0 0,0 0 0,0 0 0,0 0 1,0 0-2,0 0 0,0 0-2,0 0 1,0 0-1,0 0 1,0 0 0,0 0-1,0 0 0,0 0 0,0 0 1,0 0-1,0 0 0,0 0 0,0 0 0,15-1 1,-15 1-1,0 0 1,0 0 0,0 0-1,0 0 1,18 2-1,-18-2 0,0 0 0,0 0 0,0 0 0,15 5-1,-15-5 1,0 0 0,0 0 0,0 0-1,0 0 1,17 0 0,-17 0-1,0 0 2,0 0-1,18 4 1,-18-4-1,0 0 1,19 1-1,-19-1 1,0 0-1,17 1 1,-17-1-2,0 0 1,21 4 0,-21-4 0,16 2 1,-16-2-1,18 6 0,-18-6 0,23 4 0,-23-4 0,23 4 0,-23-4-1,22 2 1,-22-2 0,25 1-1,-25-1 1,24 0 0,-24 0-1,26 0 1,-26 0-1,29 0 1,-13 0-2,-1-3 2,3 5 0,1-5-1,-1 3 1,2 3-1,1-3 0,-1 1 1,-3-1 0,1 1-1,3-1 0,-3 0 0,2-1 0,-1 0 0,-1 1 0,0-3 0,0 4 0,2-1 0,-1 2 0,-1-2 1,1 0-2,1 1 2,-1 1-1,1 1 1,-2-3-1,3 0 0,-3 0 0,3 0 0,-2 1 0,0-2 1,1 1-1,0-2 0,-2 2 2,3 2-2,-2-4 0,3 4 0,-3-4 0,1 2 0,2 2 0,-2-2 0,3 3 0,-1-3 1,0 3-1,2-3 0,3 1 1,1 1-1,1-1 1,0 3-1,0-5 0,0 3 1,-2-2-1,0 1 0,-3 0 1,0-1-1,-2 2 1,1-2-1,-1 2 0,2 0 0,0 0 1,2-1-1,-1 6 1,2-3-2,0 2 1,0-2 0,0 2 1,-1-2-1,2 2 0,0-3 0,0-3 0,-1 3 0,0-2 1,1 4-1,5-5 0,-1 2 1,0 0-1,3 2 0,-2-2 1,1 2-1,1-3 1,-5-1-1,9 1 1,-4 2-1,-1-6 1,0 3-1,1 2 1,0-4-1,-1 4 1,2-5-1,-5 2 0,1 1 0,2 0 1,1 0-1,-3-4-1,2 3 1,0-1 0,1 2 0,-1-4 1,-5 1-1,0 2 0,-2-4 0,0 4 0,-2-2 1,0-2-1,-2 2 0,-2-1 0,4 1 1,-3 0-1,0 2 0,-2-1 0,0 2 0,3 2 0,-5-3 1,3 2-1,-1 0 0,-1 2 1,2-1-1,-2-1 0,2 2 0,-1-2 0,1 2 0,-1-1 0,-1-1 1,1 2-1,3-3 0,0-1 0,-2 0 0,2 0 0,0 0 0,3 1 0,-1-2 1,6-4-1,-4 3 0,4 3 1,1 0-1,0-3 0,4 1 0,2 0 0,2-1 0,2 2 0,-1-1-1,3-3 2,0-1-1,4 1 0,-1 2-1,1-1 2,-2-2-1,2 1 0,-1 1 0,0 2 0,0-1 0,3-1 0,-1 2-1,-1-2 1,-1 1 0,-1-2 0,0 3 1,-2-3-1,1 2 0,-9 0 0,2 0 1,0 1-1,-1 1 0,0-2 0,-1 3-1,-1 0 1,2 0 0,4 2 1,-2-2-2,4 2 1,-1-1 0,2 2 0,3 0-1,-2-2 1,-1 3 0,-1-4 0,0 2 0,-1 0 1,2-1-1,-2-1 0,-2 0 1,-2 3-1,1-3 0,0-3 0,0 3 0,0 1 0,-5-1 0,2 1-1,-1 0 1,2-1 0,1 0 0,2 6 1,-1-3-1,1-1 0,-2-2 0,0 2 1,-1 0-2,-3-1 1,1-1 0,-3 1 0,0 0-1,-3 0 1,4 2 0,-4-4-1,2 2 2,-2 0-1,-1-1 0,1-2-1,-2 2 1,6-2 0,-5 2 1,3 2-1,-4-2 0,-1-3 0,-3 4 0,-1 1 0,-3-2 1,-19 0-2,27-3 1,-27 3 0,26-1 0,-26 1 1,27-5-1,-27 5 0,29 0 0,-29 0 0,27 0 0,-27 0 0,28-3 0,-28 3-1,26-2 2,-11-1-2,2 2 1,0-5 0,4 6 0,-1 0 0,0-1 0,3 1 0,1-4 0,0 2 0,-5-1 0,4 0 0,-2-1 1,0 3 0,0-2-2,-2-1 1,1 3 0,-1 2 1,1-1-1,-2 0 0,-3 0 0,-15 0 0,25-3-1,-25 3 2,20 4-2,-20-4 0,0 0 2,0 0-1,0 0 0,0 0 0,0 0 0,15-5 0,-15 5 0,0 0 0,0 0 0,0 0-1,0 0 1,0 0-1,0 0 0,0 0-1,0 0-1,0 0-2,-11-9-6,11 9-25,0 0 1,-15 1-2,-7-8 2</inkml:trace>
  </inkml:traceGroup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28.31858" units="1/cm"/>
          <inkml:channelProperty channel="Y" name="resolution" value="28.36879" units="1/cm"/>
        </inkml:channelProperties>
      </inkml:inkSource>
      <inkml:timestamp xml:id="ts0" timeString="2013-06-26T13:29:08.254"/>
    </inkml:context>
    <inkml:brush xml:id="br0">
      <inkml:brushProperty name="width" value="0.03528" units="cm"/>
      <inkml:brushProperty name="height" value="0.03528" units="cm"/>
      <inkml:brushProperty name="fitToCurve" value="1"/>
    </inkml:brush>
  </inkml:definitions>
  <inkml:traceGroup>
    <inkml:annotationXML>
      <emma:emma xmlns:emma="http://www.w3.org/2003/04/emma" version="1.0">
        <emma:interpretation id="{B43D5A34-B9A8-49C7-A72D-002685A8B536}" emma:medium="tactile" emma:mode="ink">
          <msink:context xmlns:msink="http://schemas.microsoft.com/ink/2010/main" type="inkDrawing" rotatedBoundingBox="18334,11374 18349,11374 18349,11389 18334,11389" shapeName="Other"/>
        </emma:interpretation>
      </emma:emma>
    </inkml:annotationXML>
    <inkml:trace contextRef="#ctx0" brushRef="#br0">0 0</inkml:trace>
  </inkml:traceGroup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28.31858" units="1/cm"/>
          <inkml:channelProperty channel="Y" name="resolution" value="28.36879" units="1/cm"/>
        </inkml:channelProperties>
      </inkml:inkSource>
      <inkml:timestamp xml:id="ts0" timeString="2013-06-26T13:33:21.617"/>
    </inkml:context>
    <inkml:brush xml:id="br0">
      <inkml:brushProperty name="width" value="0.26667" units="cm"/>
      <inkml:brushProperty name="height" value="0.53333" units="cm"/>
      <inkml:brushProperty name="color" value="#5E9732"/>
      <inkml:brushProperty name="tip" value="rectangle"/>
      <inkml:brushProperty name="rasterOp" value="maskPen"/>
      <inkml:brushProperty name="fitToCurve" value="1"/>
    </inkml:brush>
  </inkml:definitions>
  <inkml:trace contextRef="#ctx0" brushRef="#br0">42 193,'0'0,"32"0,0 0,32 0,-32 0,0 0,33 0,-65 0,32 0,-32-32,0 32,0-32,0 32,0-33,0 1,0 32,-32-32,0 32,32 0,-33 0,1-32,0 32,32 0,-32 0,32 0,-32 0,0 0,32 0,0 0,32 0,-32 0,32 0,32 0,-32 0,1 0,31 0,-64 0,64 0,-32 0,33 32,-33-32,-32 0,32 0,0 0,-32 0,32 32,-32-32,32 0,-32 32,33-32,-1 0,-32 33,32-33,-32 0,64 0,0 0,-31 0,-1 0,64 0,-96 0,32 0,1 0,-1 0,-32 0,32 0,-32 0,32 0,0 0,0 0,-32 0,32 0,1 0,-33 0,64 0,-32 0,-32 0,32 0,0 0,1 0,31 0,-32 0,-32 0,64 0,-32 0,1 0,-33 0,32 0,-32 0,32 0,0 0,-32 0,32 0,0 0,0 0,1 0,-33 0,64 0,-64 0,32 0,-32 0,64 0,-64 0,33 0,-33 0,32 0,0 0,0 0,-32-33,64 33,-64 0,65 0,-33 0,0 0,0 0,0 0,-32 0,65 0,-65 0,32 0,-32 0,64 0,-64 0,32 0,-32 0,32 0,0 0,-32 0,33 0,-33 0,32 0,0 0,-32 0,32 0,-32 0,32 0,-32 0,32 0,1 0,-33 0,32 0,-32 0,32 0,0 0,-32 0,32 0,-32 0,32 0,-32 0,32 0,1 0,-33 0,0-32,32 32,-32 0,32 0,0 0,-32 0,32 0,-32 0,32 0,-32 0,0 0,-160 32,95-32,-63 33,96-1,-33-32,33 0,-32 0,64 0,-65 0,1 0,64 0,-32 0,32 0,-32 0,0 0,32 0,-32 0,32 0,-65 0,33 0,0 0,0 0,32 0,-32 0,-1 0,1 0,0 0,0 0,32 0,-32 0,32 0,-32 0,32 0,-32 0,-1 0,33 0,-32 0,32 0,-32 0,0 0,32 0,-64 0,31 0,33 0,-32 0,32 0,-32 0,0 0,32 0,-64 0,32 0,32 0,-65 0,65 0,-32-32,-32 32,64 0,-32 0,32 0,-65 0,33 0,0 0,0 0,32 0,-32 0,0 0,-1 0,1 0,0 0,0 0,32 0,-32 0,32 0,-32 0,32 0,-32 0,32 0,-33 0,1 0,0 0,0 0,0 0,0 0,-1 0,1 0,32 0,-32 0,0 0,32 0,-32 0,32 0,-32 0,32 0,0 0,0 0,0-33,0 33,0 0,32 0,-32-32,32 32,0 0,-32 0,32 0,0 0,1 0,-1 0,-32 0,32 0,0 0,-32 0,32 0,-32 0,32 0,1 0,-33 0,32 0,-32 0,32 0,0 0,0 0,-32 0,32 0,0 0,1 0,-1 0,32 0,-32 0,0 0,1 0,-1 0,-32 0,32 0,0 0,-32 0,32 0,-32 0,32 0,0 0,-32 0,33 0,-1 0,0 0,-32 0,32 0,-32 32,32-32,-32 0,32 33,0-33,-32 0,33 0,-1 0,0 0,-32 0,32 0,0 0,0 0,1 0,-33 0,32 0,0 0,-64 0,32 0,-32 0,32 32,0-32,-33 64,1-32,32 0,0 33,0-1,0 0,0-32,0 33,0-33,0 97,0-97,0 0,0-32,0 32,0 0,0 0,0-32,0 32,0 1,-32-1,32-32,-32 0,32 0,-32 0,32 0,0 0,-32-65,32 33,-33-32,33 32,0 0,0 32,0-32,0 32,0-33,0 33,0-32,0 0,65-64,-97 96,-1 0,1 0,-32 0,-32 64,31-64,33 0,32 0,-64 0,32 0,0 0,-33 0,1 0,-65 0,97 0,-32 0,32 0,0 0,-1 0,-31 0,64 0,-64 0,32 0,32 0,-33 0,1 0,32 0,-32 0,0 0,0 0,32 0,-32 0,32 0,-65 0,65 0,0 0,-32-32,32 32,-32 0,0 0,32 0,-32 0,32 0,-32 0,32 0,-32 0,-1 0,33 0,-32 0,32 0,-32 0,0 0,32 0,-32 0,32 0,-32 0,32 0,-33 0,1 0,0 0,32 0,-32 0,0 0,32 0,0-32,0 32,0 0,0 32,0 0,0-32,0 32,0-32,0 32,0 0,0 1,0-33,0 32,32 0,-32-32,0 32,0 0,0 0,0-32,0 32,0 1,0-33,0 32,0-32,0 32,0-32,0 32,0-32,0 0,32 0,32 0,-31 0,-1 0,0 0,-32 0,32 0,32 0,-31 0,-1 0,0 0,0 0,0 0,65 0,-65 0,32 0,-32 0,0 0,33 0,63 0,-63 0,-33 32,32-32,0 0,-32 0,1 0,95 0,-128 0,32 0,33 32,-33-32,0 0,0 32,32-32,-31 0,-1 0,-32 0,32 0,0 0,-32 0,32 0,0 33,0-1,65 32,-97-64,0 32,32 0,-32-32,0 33,0-1,0 0,0 0,0-32,0 32,0 0,0-32,0 32,0-32,0 33,0-33,0 32,0 0,0-32,-32 0,32 0,-64 0,64 0,-33 0,1 0,0 0,32 0,-32 0,32-32,-32 32,0 0,0 0,32 0,-33 0,1-32,32 32,-32 0,0 0,0-33,0 33,0 0,32-32,0 32,-33 0,1 0,0 0,32 0,-32-32,0 32,0 0,-33-32,65 32,-32 0,0 0,0 0,-32 0,31 0,-63 0,64 0,0 0,32 0,-65 0,33 0,-32 0,32 0,-33 0,65 0,-64 0,32 0,32 0,-64 0,64 0,-32 0,32-32,-33 32,1 0,-32 0,32 0,-33-32,1 32,64 0,-64-32,64 32,-32 0,32 0,-32 0,32 0,-33 0,33 0,0-33,0 1,0 32,0-32,0 32,0-32,0 0,0 32,0-32,0 32,0-33,33 33,-33 0,0 33,0-33,0 32,0 0,0-32,0 64,0-32,0 1,0-1,0 0,0-32,0 64,0-32,0 0,0-32,0 33,0-33,0 32,0-32,0 32,0 0,0 32,0-64,0 33,0-33,32 0,0 0,96-33,-63 33,96-32,-129 32,64 0,-32 0,33 0,-33 0,161 0,-128 0,-1 0,-64 0,0 0,65 0,-33 0,-32 0,33 0,-1 0,0 0,65 32,-97 1,0-33,0 0,0 0,-32 32,33-32,-1 0,32 0,-32 32,33-32,-1 0,129 32,-129 0,0-32,1 32,31-32,-32 0,-31 32,31-32,0 0,33 0,-97 0,64 0,-64 0,32 0,-32 0,32 0,-32 0,0 0,32 0,1 0,31 0,-32 0,-32 0,32 0,0 0,-32 0,32-32,-32 32,65 0,-65 0,0 0,32 0,-32 0,0-32,0 32,0 0,0-32,0 32,0 0,-32 0,0-32,32 0,0 32,-33-32,33 32,0-33,0 1,0 32,0-32,0 0,0 0,-32 32,32-32,0 32,0-33,0 33,0-32,0 0,0 32,0-64,0 32,0 32,0-32,0 32,0-33,0 1,0 32,0-64,0 32,0 32,0-32,0-1,0 33,0-32,0 32,0-64,0 64,0-32,0 32,0-32,0 0,0 32,0-33,0 33,0-32,0 0,0 0,0 32,0-32,-32 0,32-33,0 33,0 32,0-32,0 32,32 0,-32-32,0 32,0-32,0 32,0-32,0 32,-32 0,0 0,0 0,0-33,32 33,-32 0,32 0,-65 0,65 0,-32 0,-32 0,32 0,0 0,-1 0,33 0,-32 33,-64-1,96 0,-65-32,33 0,0 32,-32 0,-33-32,65 0,0 32,0-32,0 0,-33 33,65-33,-32 0,0 0,0 0,32 0,-32 0,32 0,-32 0,0 0,32 0,0 96,0 0,0-63,0-1,0 0,0-32,0 32,0 0,0-32,32 32,-32-32,32 0,-32 0,0 0,32-64,0 64,0-64,-32 32,0 32,0-33,0 1,0-32,0 64,0-32,0 32,0-32,0-33,0 33,0-32,0 64,0-32,0 0,32-33,1 1,-33 32,32 0,-32 32,0 32,32 0,-32 0,0 0,0 0,32 129,-32-129,0 1,32 63,33-64,-33 0,32 33,65-1,-65-32,0 0,65 0,-33-32,-31 32,-33 1,0-33,0 32,0-32,-32 0,32 0,-32 0,0 0,0-32,0-1,0 33,-32-64,0 0,32 32,-32 32,0-32,32 32,0 0,0-33,-32 33,32 0,-65-32,65 32,-32 0,32 0,-32 0,-32 0,32 32,-1-32,33 33,-64-33,64 0,-32 0,-65 64,97-32,-64-32,64 32,-32-32,0 0,-65 64,65-31,-32-33,32 0,0 32,-1-32,1 32,0-32,32 0,0 0,0 32,0-32,0 0,0 0,0 0,64 0,-31 32,-1-32,32 0,33 0,-65 0,0 0,32 0,-32 32,0-32,33 0,-33 0,0 33,65-1,-97-32,32 0,0 32,0 0,-32-32,32 32,0-32,0 32,-32 0,33-32,-1 0,0 33,-32-33,0 0,-32 0,-33 0,33 0,0 0,-161 0,129 0,0 0,-1 0,1 0,-32 0,-97 0,160 0,-31 0,32-33,0 33,32 0,-32 0,32-32,0 0,0 64,0 65,0-33,64 290,-32-226,32 1,1-97,-33 32,0-64,-32 0,32 0,0 0,1 0,-1 33,0-33,32 32,33 0,-65 0,32 0,-64-32,32 0,-32 0,32 0,-32 0,33-32,-33 0,32 32,-32-32,0 0,0 32,0-33,0 33,32 0,-64 0,0 0,-33 0,-63 0,31 0,33 0,0-32,-1 32,-63-32,95 32,1-32,-32 32,64 0,-32 0,32 0,-64-32,64 32,0 0,-33-32,33 32,-32-32,-32 32,32 0,32 0,-32 0,-1 0,1 0,-32 0,32 0,32 0,-32-33,0 33,-1 0,1 0,0-32,32 32,-32 0,32 0,-32-32,0 32,0 0,32 0,-33 0,1 0,0 0,0 0,0 0,-33 0,33 0,0 0,-64 0,64 0,32 0,-33 0,1 0,32 0,-32 0,32 0,-32 0,-32 0,64 0,-33 0,1 0,32-32,-32 32,32 0,-64 0,64 0,-32 0,32 0,-65 0,65 0,-32 0,0 0,0 0,0 0,32 0,-32 0,0 0,32 0,-33 0,33 0,-64 0,64 0,-32 0,32 0,0 0,-32 0,32 0,-32 0,-1 0,33 0,-32 0,32 32,-32-32,0 0,32 32,0-32,0 32,0-32,0 33,0-1,0-32,0 0,0 32,0-32,0 32,-32-32,32 32,0 0,0 0,0-32,0 33,-32-33,32 32,0 0,-32-32,32 32,0 0,0-32,0 32,0-32,64 32,-32-32,-32 0,32 0,0 0,0 0,1 0,-1 0,0 0,64 0,-63 0,31 0,0 0,-32 0,0 0,33 0,-65 0,32 0,0 0,0 0,-32 0,32 0,0 0,1 0,-33 0,32 0,0 0,32 0,-32 0,1 0,-1 0,0 0,32 0,-32 0,0 0,33 0,-1 0,-32 0,97 0,-97 0,0 0,0 0,-32 0,32 0,65 0,-65 0,0 0,32 0,-31 33,31-33,32 32,-63-32,-66 0,-31 0,0 0,32 0,-33 0,33 0,-64 0,64 0,-33 0,-63 0,96-32,32 32,-33 0,1 0,0 0,0-33,-32 33,31 0,1 0,-64 0,64-32,0 32,-1-32,1 32,0 0,-32 0,32 0,-65 0,65-32,32 32,-32 0,-32 0,64 0,-65 0,1 0,64 0,-32 0,0 0,32 0,0 0,-32 0,32 0,-65 0,1 0,64 0,-64 0,31 0,1 0,32 0,-32 0,32 32,-32-32,32 0,0 32,0-32,0 32,0-32,0 33,0-1,0 0,0-32,0 32,0-32,0 64,0-64,0 33,0-33,0 32,0 0,0-32,0 32,0-32,0 32,0 0,0-32,0 32,0-32,0 33,0-33,0 32,0 0,0-32,0 32,0 0,0 0,0-32,0 33,0-33,0 32,0-32,0 0,32 0,0-32,0 32,-32 0,33 0,-1-33,0 33,-32-32,64 32,33-32,-65 32,32 0,33-32,-65 32,0 0,96 0,-63 0,-1 0,-32 0,33 0,127 0,-159 0,31 0,0 0,1 0,-1 0,97 0,-129 0,32 0,32 0,-31 0,-1 0,0 0,129-32,-128 0,-65 32,0 0,-97 0,33 0,0 0,-65 0,0 0,33 0,-65-33,33 33,-1-32,-128-32,160 64,1 0,-1 0,1-32,-1 32,33 0,0 0,0 0,-1 0,33 0,32 0,-32 0,0 0,0 0,-1 0,1 32,32-32,-32 0,0 0,32 0,0 0,-32 0,32 32,0 0,0-32,-32 32,32-32,0 33,0-33,0 32,0 0,0 0,0-32,0 64,0-31,0-1,0 0,32-32,-32 32,32-32,-32 32,0-32,0 32,0-32,0 32,0 1,0-33,0 32,0-32,0 32,0-32,0 0,0 0,-32 0,32 0,32 0,0 0,-32 0,32 0,0 0,1 0,-33 0,32 0,0 0,-32 0,32 0,0 0,0 0,-32 0,33 0,-33 0,64 0,-64 0,32 0,-32 0,32 0,0 0,0 0,-32 0,33 0,-33 0,32 0,0 0,32 0,-64 0,32 0,-32 0,32 0,-32 0,65 0,-1 0,0 0,-31 0,31 0,-64 0,32 0,0 0,0 0,0 0,1 0,-1 0,0 0,0 0,32 0,-64 0,33 0,-1 0,32 0,-64 0,32 0,0 0,0 0,-32 0,65 0,-1 0,-32 0,0 0,0 0,1 0,-1 0,-32 0,32 0,0 0,0 0,-32 0,65 0,63 0,-96 0,0 0,33 0,-33 0,0 0,0 0,0 0,1 0,-33 0,32 0,-32 0,32 0,0 0,-32 0,32 0,32 0,-64 0,33 0,-1 0,0 0,-32 0,32 0,-32 0,64 0,33 0,-65 0,32 0,-32 0,-32 0,33 0,-1 0,0 0,-32 0,32 0,0 0,-32 0,32 0,-32 0,32 0,1 0,-33 0,32 0,-32 0,32 0,-32 0,0 0,0 0,0 0,0-64,0 64,0-33,0 33,-32-32,0 0,32 0,0 0,0 0,0-33,-33 33,33 0,0 0,0 32,0-32,0 0,0-1,0 33,0-32,0 32,0-32,0 32,33 0,-33-32,0 32,0-32,0 32,0-32,0 0,0 32,32 0,-32-33,0 33,0 0,0-32,0 0,32 32,-32 0,0-32,0 32,0-32,0 32,0-65,-32 65,32-32,0 0,-32 32,32-32,-33-32,33 64,0-32,-32 32,32-33,0 1,0 32,0 0,-32 0,32 0,-64 0,64 0,-32 0,-97 32,97 1,-32-1,32-32,-1 0,-31 32,0 0,32-32,-33 32,33-32,-32 0,0 0,-65 32,65-32,31 0,-31 0,64 0,-32 0,0 0,0 0,32 0,0 0,32 0,0 32,32 1,1 31,192 65,-161-97,-31 32,-1-32,-32-32,0 32,0 0,-32-32,33 0,-1 33,0-33,-32 0,32 0,0 0,-32 0,32 0,0 0,1 0,31-33,-32 33,64 0,-63 0,-1 0,0 0,-64 0,32 0,-32-32,-33 32,33 0,-64-64,31 32,33 0,-32 32,64 0,-32-32,32 32,-32-33,32 33,-32 0,32-32,0 0,0 32,0-32,0 32,0 96,-33-63,33-1,-32 32,0-64,32 32,-64 32,32-31,-1-33,1 32,32-32,-32 0,0 32,32-32,-32 0,32 0,-64 0,64 0,-33 0,-31 0,64 0,-64 0,32 0,-33-32,1-33,32 33,0-161,32 65,0-1,-32 97,-1-97,-31-31,0-33,32 0,-1 64,1-64,32 65,0-194,0 290,0 0,0-32,0 64,0-33,0-31,0 0,65 0,31-226,-64 194,33-1,-65 65,32 0,-32 0,0 0,0-1,0 33,0 33,0-1,0-32,-32 0,32 0,-65 32,65-32,-32 0,32 0,-32 0,32 0,-32 0,0 0,32 0,-33 0,33 0,-32 0,0 0,32 0,0 0,0-32,0 0,0 32,0-33,0 33,0-32,0 32,0 0,0-32,32 32,-32 0,32 0,-32 0,33 0,-1 0,0 0,-32 0,32 0,0 0,-32 0,32 0,33 0,-65 0,32 32,32-32,-32 0,0 32,-32-32,65 65,-65-33,32 32,0 65,0-97,-32 32,0-32,0 33,32-1,-32 129,0-129,0 1,0-1,0 0,0 0,0 1,0-33,33-32,127 129,-31-1,0-31,-65-1,64 1,-95-65,31 0,-32 0,0-32,0 64,0-64,1 65,-1-1,0-32,32 32,-64-31,65-1,-65-32,0 0,0 32,32-32,-32 0,32 0,0 0,-32 0,32 0,-32 0,32 0,0 0,-32 0,33 0,-1 0,0 0,-32 0,0-32,0 0,0-1,32 33,0 0,0 0,-32-32,0 32,33 0,-33 0,0 0,32 0,0 0,0 0,0 0,0 0,-32 0,32 0,1 0,31 0,-32 0,-32 0,64 0,-32 0,33 0,-33 0,-32 0,32 0,0 0,0 0,-32 0,33 0,-33 0,32 0,0 0,-32 0,32 0,-32 0,32 0,0 0,0 0,33 0,-65 0,64 0,-64 0,32 0,0 0,1 0,-1-32,0 32,0 0,64 0,-63 0,-1 0,32 0,-32 0,-32 0,32 0,1 0,-33 0,32 0,-32 0,32 0,0 0,-32 0,32 0,-32 0,32 0,0 0,1 0,-33 0,32 0,-32 0,32 0,0 0,-32 0,32 0,0 0,0 0,-32 0,33 0,-33 0,32 0,32 0,-32 0,-32 0,32 0,1 0,-1 0,0 0,0 0,0 0,0 0,-32 0,32 0,1 0,-1 0,0 0,0 0,0 0,0 0,33 0,-33 0,-32 0,64 0,-32 0,0 0,-32 0,65 0,-33 0,-32 0,32 0,-32 0,32 0,0 0,-32 0,32 0,1 0,-1 0,-32 0,32 0,-32 0,32 0,0 0,-32 0,32 0,-32 64,0-31,33-1,-33 0,0-32,32 32,-32 0,0-32,0 32,0 0,0 1,0-33,0 32,0-32,0 32,0-32,0 32,0 0,0-32,0 0,-32 0,32 0,-33 32,1-32,0 0,32 0,-32 0,32 0,-64 0,64 0,-33 0,33 0,0 0,-32 0,32 0,-32 0,32-32,-32 32,32 0,-32 0,32 0,-32-32,0 32,32 0,-33 0,-31 0,0-32,32 32,0 0,32 0,-33 0,1 0,0 0,0 0,-32 0,-1 0,65 0,-32 0,0 0,0 0,0 0,32 0,-129 0,97 0,-32 0,31 0,1 0,-32 0,0 0,64 0,0 0,-32 0,-1 0,1 0,-96 0,63 0,-31 0,32 0,-33 0,33 0,32 0,-129 0,97 0,31 0,1 0,-32 0,64 0,-129 0,97 0,0 0,-32 0,32 0,-1 0,-31 32,32-32,0 0,0 0,0 0,-33 0,1 0,32 0,0 0,0 0,32 0,0 0,0-32,0 32,0-32,-33 32,33-32,0-1,-32 33,32-32,0 32,0 0,-32 0,32-32,-32 32,32-32,-32 32,32 0,0-32,-32 32,32 0,0-32,0 32,-33 0,33-32,0-1,0 33,0 0,-32 0,32 0,0 33,0 31,0-64,0 64,0-64,0 32,0-32,0 32,0-32,0 33,0-1,0-32,0 32,0 0,0 0,0-32,0 32,0-32,0 65,0-33,0 0,0 97,0-65,0-32,0 0,0 0,0-32,0 65,0-1,0-32,0 0,0-32,0 32,0-32,0 0,0 0,0-64,0 64,0-32,0 0,0 0,0 32,0-33,0 33,0-32,0 0,0 32,0 0,0 0,32 0,1 0,-33 0,32 0,0 0,32 0,-32 0,1 0,31 0,-32 0,0 0,129 0,-97 0,0 0,1 0,128-32,-97 32,1 0,-33 0,-32 0,32 0,1 0,-65 0,64 0,-32 0,0 0,0 0,-32 0,33 0,-33 0,32 0,0 0,32 0,-32-32,33 32,-1 0,0 0,1 0,63 0,-96 0,33 0,-65 0,32 0,32 0,0 0,-64 0,33 0,-1 0,-32 0,32 0,0 0,0 0,0 0,-32 0,32 0,1 0,-33 0,64 0,-32 0,-32 0,32 0,0 0,1 0,-1 0,0 0,-32 0,32 0,-32 0,32 0,0 0,0 0,33 0,-33 0,0 0,32 0,-64 0,32 32,1-32,-33 0,32 0,-32 0,32 0,-32 32,32-32,0 0,-32 0,0 32,0-32,0 32,0 1,0-33,0 32,0-32,0 32,0 0,0-32,0 32,0-32,0 32,0 1,0-33,0 0,0 32,0-32,0 32,-32-32,32 0,-32 0,32 0,-64 0,64 0,-33 0,33 0,-32 0,0 0,0 0,0 0,-65 0,65 0,-32 0,64 0,-64 0,32 0,-1-32,-31 32,-65-32,65 32,0 0,0 0,-33 0,33 0,-161 0,128 0,-31 0,-1 0,0 0,33 0,-33 0,97 0,0 0,32 0,-32 0,32 0,0 32,-32-32,-33 32,1-32,-32 0,31 0,1 0,32 0,-65 0,65 0,0 0,-32 0,32 0,0 0,-33 0,-31 0,32 0,64 0,-33 0,33 0,-64 0,64 0,-32 0,32 0,-32 0,0 0,32 0,-33 0,33 0,-64 0,64 0,-32 0,0 0,32 0,0 32,0-32,0 32,0 0,0 0,0-32,0 33,32-33,-32 32,0-32,32 0,0 32,-32-32,0 0,32 0,-32 0,33 0,-1 0,0 0,-32 0,32 0,-32 0,64 0,-64 0,33 0,-33 0,64 0,-64 0,32 0,-32 0,32 0,0 0,-32 0,32 0,-32 0,33 0,-33 0,32 0,0 0,-32 0,32 0,-32 0,32 0,0 0,0 0,-32 0,33 0,-1 0,0 0,32 0,-32 0,1 0,-33 0,64 0,-64 0,32 0,0 0,0 0,0 0,-32 0,65 0,-1 0,-32 0,0 0,1 0,-33 0,32 0,0 0,32 0,-64 0,32 0,33 0,-65 0,32 0,0 0,0 0,-32 0,64 0,-31 0,-33 0,64 0,0 0,-64 0,32 0,0 0,-32 0,33 0,-33 0,32 0,0-32,0 32,0 0,32 0,1-32,-33 32,0 0,0 0,0 0,1 0,31 0,-32 0,0 0,-32 0,32 0,-32 0,32 0,1 0,-1 0,-32 0,0 0,32 32,0-32,-32 0,32 0,-32 0,32 0,-32 32,33-32,-1 0,0 32,-32-32,32 32,0-32,-32 0,32 0,-32 0,65 0,-65 0,32 0,-32 0,64 0,-64 0,32 0,-32 0,32 0,0 0,1 0,-33 0,32 0,0 0,-32 0,32 0,-32 0,32 0,-32 0,0 0,-32 0,0 0,32 0,-64 0,31 0,1 0,-32 0,32-32,-65 32,65 0,-32 0,64 0,-32 0,-32 0,64 0,-65 0,33 0,32 0,-64 0,64 0,-32 0,-33 0,65 0,-32 0,0 0,0 0,0 0,-33 0,33 0,32 0,-32 0,0 0,32 0,-32 0,0 0,-1 0,33 0,-32 0,32 0,-32 0,0 0,0 0,0 0,-33 0,33 0,-32 0,32 0,0 0,0 0,-1 0,1 0,32 0,-32 0,0 0,0 0,-65 0,97 0,-64 0,64 0,-32 0,0 0,0 0,-1 0,33 0,-64 0,64 0,-32 0,32 0,-64 0,64 0,-65 0,65 0,-32 0,0 0,-32 0,32 0,-1 0,1 0,-32 0,64 0,-97 0,65 0,0 0,-32 0,64 0,-64 0,64 0,-33 0,1 0,0 0,32 0,-32 0,32 0,-32 0,0 0,0 0,-1 0,1 0,0 0,0 0,-32 0,-1 0,33 0,32 0,-64 0,64 0,-32 0,32 0,-32 0,-1 0,1 0,32 0,-32 0,-32 0,32 0,32 0,-33 0,33 0,-32 0,0-32,-32 32,32 0,0 0,-1 0,-31-32,64 32,-64 0,64 0,-64 0,31 0,33 0,-32 0,0 0,0 0,32 0,-64 0,64 0,-97 0,65 32,32-32,-32 0,32 0,0 0,-32 0,0 0,-65 32,65-32,0 0,0 0,32 0,-65 32,1-32,64 0,-32 0,0 0,32 0,-32 0,-33 0,65 0,-32 0,0 0,32 0,-32 0,0 0,32 0,-33 0,1 0,32 0,-32 0,32 0,-32 0,0 0,32 0,-32 0,32 0,-32 0,32 0,-33 0,1 0,32 32,-32-32,32 0,-64 0,64 0,-32 0,-33 32,33 1,0-33,-32 0,32 32,-1-32,1 32,0-32,32 0,-32 0,0 0,0 0,0 0,-1 0,1 0,0 0,-64 0,31 0,1 0,32 0,0 0,0 0,-33 0,33 0,-32 0,64 0,-64 0,-1 0,65-32,-32 32,0 0,0 0,0 0,-1 0,1 0,32-32,-64 32,64 0,-32-33,32 33,-32 0,0 0,32-32,0 32,0 0,64 0,-32 0,0 0,32 0,33 0,-33 0,1 0,-1 0,0 0,-32 0,0 0,65 0,-1 0,-31 0,-1 0,0-32,1 32,31-32,33 0,-65 32,129-32,-129 32,33 0,-1 0,-32 0,-32 0,33 0,-1 0,-32 0,0 0,33 0,31 0,-96 0,32 0,-32 0,65 0,-65 0,32 0,-32 0,32 0,32 32,-32-32,-32 0,33 32,31-32,-64 0,32 0,-32 0,32 0,0 0,-32 0,32 0,-32 0,33 0,-1 0,-32 0,32 0,0 0,0 0,-32 0,32 0,-32 0,65 0,-33 0,-32 0,32 0,0 0,0 0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28.31858" units="1/cm"/>
          <inkml:channelProperty channel="Y" name="resolution" value="28.36879" units="1/cm"/>
        </inkml:channelProperties>
      </inkml:inkSource>
      <inkml:timestamp xml:id="ts0" timeString="2013-06-26T13:33:26.171"/>
    </inkml:context>
    <inkml:brush xml:id="br0">
      <inkml:brushProperty name="width" value="0.26667" units="cm"/>
      <inkml:brushProperty name="height" value="0.53333" units="cm"/>
      <inkml:brushProperty name="color" value="#5E9732"/>
      <inkml:brushProperty name="tip" value="rectangle"/>
      <inkml:brushProperty name="rasterOp" value="maskPen"/>
      <inkml:brushProperty name="fitToCurve" value="1"/>
    </inkml:brush>
  </inkml:definitions>
  <inkml:trace contextRef="#ctx0" brushRef="#br0">0 0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3-06-26T13:35:08.835"/>
    </inkml:context>
    <inkml:brush xml:id="br0">
      <inkml:brushProperty name="width" value="0.26667" units="cm"/>
      <inkml:brushProperty name="height" value="0.53333" units="cm"/>
      <inkml:brushProperty name="color" value="#FFD200"/>
      <inkml:brushProperty name="tip" value="rectangle"/>
      <inkml:brushProperty name="rasterOp" value="maskPen"/>
    </inkml:brush>
  </inkml:definitions>
  <inkml:trace contextRef="#ctx0" brushRef="#br0">2790 3842,'-117'-161,"85"-353,64 224,65 130,-1-98,-192-481,67 686,-31-48,-4 12,23 75,10 400,224-65,-146-284,27 24,-35-30,-231-481,31 224,225 548,25-120,51-21,17-17,36 28,-97-1381,-64 835,-32 290,-96 321,-33 0,33 33,32-194,-1-353,-95-65,31 162,33 127,63 291,14-72,28-28,34 44,-11-105,-322-322,131 61,-5 11,-27 52,-291 36,385 1,290 225,61-55,20 5,-30 26,109 152,-224-225,0 65,-33-65,0 33,-59-63,-31-13,16 52,42 88,-32-32,65-65,17-55,-40-5,-5 47,-101-51,-97 97,1-65,68-16,26-9,-33 34,-126 120,96-97,1 0,85 16,19-38,-69-3,-164-71,64 0,32-32,1 31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3-06-26T13:35:08.832"/>
    </inkml:context>
    <inkml:brush xml:id="br0">
      <inkml:brushProperty name="width" value="0.26667" units="cm"/>
      <inkml:brushProperty name="height" value="0.53333" units="cm"/>
      <inkml:brushProperty name="color" value="#FFD200"/>
      <inkml:brushProperty name="tip" value="rectangle"/>
      <inkml:brushProperty name="rasterOp" value="maskPen"/>
    </inkml:brush>
  </inkml:definitions>
  <inkml:trace contextRef="#ctx0" brushRef="#br0">3831 192,'-32'49,"-33"80,33-33,32 258,0-290,-128-160,-65-97,0 32,-129 129,-96 64,-128 0,417 64,33-63,-129-98,-33 33,43 18,-133 3,16 20,166 38,140 103,35 51,16-7,0-63,7-2,0-32,64-258,1 96,96-160,64 193,707 0,-1497 40,-14-7,52-42,463 41,0 643,0-547,-1 162,1-130,-32 97,32 258,64 31,0-353,0 128,15-236,-10-44,40-7,437-34,-385 0,217 24,4 20,-17-48,-172 4,578 64,-546 0,418-32,-579-386,-20 99,-22-12,-24 49,-30 90,128-708,-96 417,-65 323,-85 90,-47 35,-4 12,40-9,-224 64,257 32,-1 1,-129-45,-27-29,24-2,164 11,0 33,33 63,32 1,-1-33,-63 65,-33 322,193-130,0-224,65-33,-1-31,-64 31,-32-32,-128-321,-1 193,1 96,63 64,97 65,129-32,-64-65,288-96,548 0,-772 0,112 11,26 26,-35 43,-72 16,548-64,-772-96,-32-1,-33-64,57-162,45-49,-2 39,-35-85,0 128,-322 322,-482 354,514-289,190-86,2-24,39-50,91-33,18 56,15-13,44 49,116 165,-138-137,0-4,-36 33,-116 11,-353-32,296-38,-43-8,6 17,58 45,86-8,39-19,-1 48,41 542,-32-579,64 32,-26-25,-53-33,24-51,-9-19,-160 0,-65 31,211-46,35-28,4 36,200-154,-97 97,65 31,-64-32,-65-31,-64 160,-321 996,128-320,161-516,289-353,129-482,-193 289,-193 579,-161 161,140-297,-17 29,0-68,-26-340,64-64,64 804,162-193,-98-192,-96-226,0-64,-224-1,256 644,322-161,-347-189,-6-7,-9-62,-120-352,-97 192,193 514,23-204,11-8,37-78,-15-46,-47-8,-9-67,0-42,0-63,8 26,16 117,156 326,-36 48,14-17,3-47,-126-238,-32 9,-9-46,-26-96,-20 31,7-13,-148-515,161 352,24 156,8 108,5 64,-3 21,224 584,-167-642,-22-8,-36-51,-50-81,-11 43,-24-22,405 568,130 290,-431-708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3-06-26T13:35:02.257"/>
    </inkml:context>
    <inkml:brush xml:id="br0">
      <inkml:brushProperty name="width" value="0.26667" units="cm"/>
      <inkml:brushProperty name="height" value="0.53333" units="cm"/>
      <inkml:brushProperty name="color" value="#FFD200"/>
      <inkml:brushProperty name="tip" value="rectangle"/>
      <inkml:brushProperty name="rasterOp" value="maskPen"/>
    </inkml:brush>
  </inkml:definitions>
  <inkml:trace contextRef="#ctx0" brushRef="#br0">133 80,'1222'32,"-965"33,-128-33,900-64,-225 32,-1062-33,1-31,-64 32,160 0,-900 64,836 32,128 1,162-65,835-33,97 1,-822 23,61 6,-29 15,-150 9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28.31858" units="1/cm"/>
          <inkml:channelProperty channel="Y" name="resolution" value="28.36879" units="1/cm"/>
        </inkml:channelProperties>
      </inkml:inkSource>
      <inkml:timestamp xml:id="ts0" timeString="2013-06-28T15:49:51.24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511592C0-7623-4D7F-9EFC-D0D9AD2B09EE}" emma:medium="tactile" emma:mode="ink">
          <msink:context xmlns:msink="http://schemas.microsoft.com/ink/2010/main" type="inkDrawing" rotatedBoundingBox="5787,12056 5802,12056 5802,12071 5787,12071" shapeName="Other"/>
        </emma:interpretation>
      </emma:emma>
    </inkml:annotationXML>
    <inkml:trace contextRef="#ctx0" brushRef="#br0">0 0</inkml:trace>
  </inkml:traceGroup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6-26T13:36:41.35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-5-4 15,'17'-3'19,"-17"3"0,0 0-16,0 0-3,0 0 0,-2 14 0,2-14 1,0 15 2,0-15 2,0 13 2,0-13 1,0 0 2,0 0-1,0 0-1,0 0 0,0 0-2,0 0-1,0 0-2,0 0 0,0 0-1,0 0 0,0 0 0,0 0-1,-3 12 0,3-12 0,4 12 0,-4-12 1,6 17-1,-6-17 1,8 25 1,-1-7-1,0 1 0,0 0 0,3 3 0,-2 1-1,2 1 1,-3-2-1,0-1 0,0-2-1,0-1 1,-5-1 0,2 2 0,-2-3 0,0 1 0,-2 0 2,2 4-2,-6 1 1,4 2 0,-1 2-1,1 0 0,-1 0-1,2 4 2,-2-4-2,2 1 1,-1-1-1,1 0 0,1-2 1,-2 4-2,0 0 3,0-1-2,2 0 2,-2-2-1,0 1-1,0-3 2,0 0-2,1-4 2,-2-1-2,2-3 1,-2 4-1,1 0 0,-4-2 0,3 4 1,-1 3-1,-1 1 1,1 2-1,0 4 0,-1 1 0,1 2 1,2 2-1,0-2 1,-2 0-1,2 0 0,2 3 1,-4-3-2,2-1 1,-1-2 0,1 3 0,0 1 0,-2 0 0,0 1 0,0-4 0,1-1 2,-2 0-2,3 0 1,-1-5-1,-2-2 1,3-2-1,1 1 1,-1 0-1,2 0 1,-4 3-1,2 4 0,0 3 0,2 1 0,-2 3 0,1 1 0,2 0 0,-2 1-1,1-2 2,3-6-1,-1 1 0,-1-5-1,-1-2 1,1-2-1,-1-2 0,-1 3 0,0-1 0,0 2 0,1-1-1,1 2 2,-2 1 0,0 0-1,2 2 1,0-5 1,0 3-1,-2-2 0,1-2 0,-2 1 0,0 0 0,0-1 1,0-1-1,2 2 0,-1-3 0,3 2 0,-2 1 0,2-4 0,-1-3 0,1 1 0,0-1 0,-1 1-1,-2-4 2,0 1-1,-1-1 0,2-2 0,-4 3 0,2-2 0,-1 2 0,1-3 1,-1-1-1,1 1 0,0-12 0,0 17 0,0-17 0,0 15 0,0-15 0,0 0 0,0 0 0,0 0 0,0 13 0,0-13-1,0 0 1,0 0 0,0 0 0,0 0 0,-5 13 0,5-13 0,0 0 0,-3 14 1,3-14-1,0 0 0,0 0-1,-2 12 1,2-12 1,0 0-2,0 0 1,0 0-1,0 0 1,0 0-2,0 0 0,0 0 1,0 0-2,0 0 0,0 0 0,0 0-1,0 0 0,0 0-5,0 0-16,14-15-10,-2-5-1,1-14 2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customXml" Target="../ink/ink6.xml"/><Relationship Id="rId18" Type="http://schemas.openxmlformats.org/officeDocument/2006/relationships/image" Target="../media/image9.emf"/><Relationship Id="rId26" Type="http://schemas.openxmlformats.org/officeDocument/2006/relationships/image" Target="../media/image13.emf"/><Relationship Id="rId39" Type="http://schemas.openxmlformats.org/officeDocument/2006/relationships/customXml" Target="../ink/ink19.xml"/><Relationship Id="rId21" Type="http://schemas.openxmlformats.org/officeDocument/2006/relationships/customXml" Target="../ink/ink10.xml"/><Relationship Id="rId34" Type="http://schemas.openxmlformats.org/officeDocument/2006/relationships/image" Target="../media/image17.emf"/><Relationship Id="rId42" Type="http://schemas.openxmlformats.org/officeDocument/2006/relationships/image" Target="../media/image21.emf"/><Relationship Id="rId47" Type="http://schemas.openxmlformats.org/officeDocument/2006/relationships/customXml" Target="../ink/ink23.xml"/><Relationship Id="rId50" Type="http://schemas.openxmlformats.org/officeDocument/2006/relationships/image" Target="../media/image25.emf"/><Relationship Id="rId55" Type="http://schemas.openxmlformats.org/officeDocument/2006/relationships/customXml" Target="../ink/ink27.xml"/><Relationship Id="rId63" Type="http://schemas.openxmlformats.org/officeDocument/2006/relationships/customXml" Target="../ink/ink31.xml"/><Relationship Id="rId68" Type="http://schemas.openxmlformats.org/officeDocument/2006/relationships/image" Target="../media/image34.emf"/><Relationship Id="rId76" Type="http://schemas.openxmlformats.org/officeDocument/2006/relationships/image" Target="../media/image38.emf"/><Relationship Id="rId7" Type="http://schemas.openxmlformats.org/officeDocument/2006/relationships/customXml" Target="../ink/ink3.xml"/><Relationship Id="rId71" Type="http://schemas.openxmlformats.org/officeDocument/2006/relationships/customXml" Target="../ink/ink35.xm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8.emf"/><Relationship Id="rId29" Type="http://schemas.openxmlformats.org/officeDocument/2006/relationships/customXml" Target="../ink/ink14.xml"/><Relationship Id="rId11" Type="http://schemas.openxmlformats.org/officeDocument/2006/relationships/customXml" Target="../ink/ink5.xml"/><Relationship Id="rId24" Type="http://schemas.openxmlformats.org/officeDocument/2006/relationships/image" Target="../media/image12.emf"/><Relationship Id="rId32" Type="http://schemas.openxmlformats.org/officeDocument/2006/relationships/image" Target="../media/image16.emf"/><Relationship Id="rId37" Type="http://schemas.openxmlformats.org/officeDocument/2006/relationships/customXml" Target="../ink/ink18.xml"/><Relationship Id="rId40" Type="http://schemas.openxmlformats.org/officeDocument/2006/relationships/image" Target="../media/image20.emf"/><Relationship Id="rId45" Type="http://schemas.openxmlformats.org/officeDocument/2006/relationships/customXml" Target="../ink/ink22.xml"/><Relationship Id="rId53" Type="http://schemas.openxmlformats.org/officeDocument/2006/relationships/customXml" Target="../ink/ink26.xml"/><Relationship Id="rId58" Type="http://schemas.openxmlformats.org/officeDocument/2006/relationships/image" Target="../media/image29.emf"/><Relationship Id="rId66" Type="http://schemas.openxmlformats.org/officeDocument/2006/relationships/image" Target="../media/image33.emf"/><Relationship Id="rId74" Type="http://schemas.openxmlformats.org/officeDocument/2006/relationships/image" Target="../media/image37.emf"/><Relationship Id="rId79" Type="http://schemas.openxmlformats.org/officeDocument/2006/relationships/customXml" Target="../ink/ink39.xml"/><Relationship Id="rId5" Type="http://schemas.openxmlformats.org/officeDocument/2006/relationships/customXml" Target="../ink/ink2.xml"/><Relationship Id="rId61" Type="http://schemas.openxmlformats.org/officeDocument/2006/relationships/customXml" Target="../ink/ink30.xml"/><Relationship Id="rId10" Type="http://schemas.openxmlformats.org/officeDocument/2006/relationships/image" Target="../media/image5.emf"/><Relationship Id="rId19" Type="http://schemas.openxmlformats.org/officeDocument/2006/relationships/customXml" Target="../ink/ink9.xml"/><Relationship Id="rId31" Type="http://schemas.openxmlformats.org/officeDocument/2006/relationships/customXml" Target="../ink/ink15.xml"/><Relationship Id="rId44" Type="http://schemas.openxmlformats.org/officeDocument/2006/relationships/image" Target="../media/image22.emf"/><Relationship Id="rId52" Type="http://schemas.openxmlformats.org/officeDocument/2006/relationships/image" Target="../media/image26.emf"/><Relationship Id="rId60" Type="http://schemas.openxmlformats.org/officeDocument/2006/relationships/image" Target="../media/image30.emf"/><Relationship Id="rId65" Type="http://schemas.openxmlformats.org/officeDocument/2006/relationships/customXml" Target="../ink/ink32.xml"/><Relationship Id="rId73" Type="http://schemas.openxmlformats.org/officeDocument/2006/relationships/customXml" Target="../ink/ink36.xml"/><Relationship Id="rId78" Type="http://schemas.openxmlformats.org/officeDocument/2006/relationships/image" Target="../media/image39.emf"/><Relationship Id="rId4" Type="http://schemas.openxmlformats.org/officeDocument/2006/relationships/image" Target="../media/image2.emf"/><Relationship Id="rId9" Type="http://schemas.openxmlformats.org/officeDocument/2006/relationships/customXml" Target="../ink/ink4.xml"/><Relationship Id="rId14" Type="http://schemas.openxmlformats.org/officeDocument/2006/relationships/image" Target="../media/image7.emf"/><Relationship Id="rId22" Type="http://schemas.openxmlformats.org/officeDocument/2006/relationships/image" Target="../media/image11.emf"/><Relationship Id="rId27" Type="http://schemas.openxmlformats.org/officeDocument/2006/relationships/customXml" Target="../ink/ink13.xml"/><Relationship Id="rId30" Type="http://schemas.openxmlformats.org/officeDocument/2006/relationships/image" Target="../media/image15.emf"/><Relationship Id="rId35" Type="http://schemas.openxmlformats.org/officeDocument/2006/relationships/customXml" Target="../ink/ink17.xml"/><Relationship Id="rId43" Type="http://schemas.openxmlformats.org/officeDocument/2006/relationships/customXml" Target="../ink/ink21.xml"/><Relationship Id="rId48" Type="http://schemas.openxmlformats.org/officeDocument/2006/relationships/image" Target="../media/image24.emf"/><Relationship Id="rId56" Type="http://schemas.openxmlformats.org/officeDocument/2006/relationships/image" Target="../media/image28.emf"/><Relationship Id="rId64" Type="http://schemas.openxmlformats.org/officeDocument/2006/relationships/image" Target="../media/image32.emf"/><Relationship Id="rId69" Type="http://schemas.openxmlformats.org/officeDocument/2006/relationships/customXml" Target="../ink/ink34.xml"/><Relationship Id="rId77" Type="http://schemas.openxmlformats.org/officeDocument/2006/relationships/customXml" Target="../ink/ink38.xml"/><Relationship Id="rId8" Type="http://schemas.openxmlformats.org/officeDocument/2006/relationships/image" Target="../media/image4.emf"/><Relationship Id="rId51" Type="http://schemas.openxmlformats.org/officeDocument/2006/relationships/customXml" Target="../ink/ink25.xml"/><Relationship Id="rId72" Type="http://schemas.openxmlformats.org/officeDocument/2006/relationships/image" Target="../media/image36.emf"/><Relationship Id="rId80" Type="http://schemas.openxmlformats.org/officeDocument/2006/relationships/image" Target="../media/image40.emf"/><Relationship Id="rId3" Type="http://schemas.openxmlformats.org/officeDocument/2006/relationships/customXml" Target="../ink/ink1.xml"/><Relationship Id="rId12" Type="http://schemas.openxmlformats.org/officeDocument/2006/relationships/image" Target="../media/image6.emf"/><Relationship Id="rId17" Type="http://schemas.openxmlformats.org/officeDocument/2006/relationships/customXml" Target="../ink/ink8.xml"/><Relationship Id="rId25" Type="http://schemas.openxmlformats.org/officeDocument/2006/relationships/customXml" Target="../ink/ink12.xml"/><Relationship Id="rId33" Type="http://schemas.openxmlformats.org/officeDocument/2006/relationships/customXml" Target="../ink/ink16.xml"/><Relationship Id="rId38" Type="http://schemas.openxmlformats.org/officeDocument/2006/relationships/image" Target="../media/image19.emf"/><Relationship Id="rId46" Type="http://schemas.openxmlformats.org/officeDocument/2006/relationships/image" Target="../media/image23.emf"/><Relationship Id="rId59" Type="http://schemas.openxmlformats.org/officeDocument/2006/relationships/customXml" Target="../ink/ink29.xml"/><Relationship Id="rId67" Type="http://schemas.openxmlformats.org/officeDocument/2006/relationships/customXml" Target="../ink/ink33.xml"/><Relationship Id="rId20" Type="http://schemas.openxmlformats.org/officeDocument/2006/relationships/image" Target="../media/image10.emf"/><Relationship Id="rId41" Type="http://schemas.openxmlformats.org/officeDocument/2006/relationships/customXml" Target="../ink/ink20.xml"/><Relationship Id="rId54" Type="http://schemas.openxmlformats.org/officeDocument/2006/relationships/image" Target="../media/image27.emf"/><Relationship Id="rId62" Type="http://schemas.openxmlformats.org/officeDocument/2006/relationships/image" Target="../media/image31.emf"/><Relationship Id="rId70" Type="http://schemas.openxmlformats.org/officeDocument/2006/relationships/image" Target="../media/image35.emf"/><Relationship Id="rId75" Type="http://schemas.openxmlformats.org/officeDocument/2006/relationships/customXml" Target="../ink/ink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15" Type="http://schemas.openxmlformats.org/officeDocument/2006/relationships/customXml" Target="../ink/ink7.xml"/><Relationship Id="rId23" Type="http://schemas.openxmlformats.org/officeDocument/2006/relationships/customXml" Target="../ink/ink11.xml"/><Relationship Id="rId28" Type="http://schemas.openxmlformats.org/officeDocument/2006/relationships/image" Target="../media/image14.emf"/><Relationship Id="rId36" Type="http://schemas.openxmlformats.org/officeDocument/2006/relationships/image" Target="../media/image18.emf"/><Relationship Id="rId49" Type="http://schemas.openxmlformats.org/officeDocument/2006/relationships/customXml" Target="../ink/ink24.xml"/><Relationship Id="rId57" Type="http://schemas.openxmlformats.org/officeDocument/2006/relationships/customXml" Target="../ink/ink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customXml" Target="../ink/ink45.xml"/><Relationship Id="rId18" Type="http://schemas.openxmlformats.org/officeDocument/2006/relationships/image" Target="../media/image49.emf"/><Relationship Id="rId26" Type="http://schemas.openxmlformats.org/officeDocument/2006/relationships/image" Target="../media/image53.emf"/><Relationship Id="rId39" Type="http://schemas.openxmlformats.org/officeDocument/2006/relationships/customXml" Target="../ink/ink58.xml"/><Relationship Id="rId21" Type="http://schemas.openxmlformats.org/officeDocument/2006/relationships/customXml" Target="../ink/ink49.xml"/><Relationship Id="rId34" Type="http://schemas.openxmlformats.org/officeDocument/2006/relationships/image" Target="../media/image57.emf"/><Relationship Id="rId42" Type="http://schemas.openxmlformats.org/officeDocument/2006/relationships/image" Target="../media/image61.emf"/><Relationship Id="rId47" Type="http://schemas.openxmlformats.org/officeDocument/2006/relationships/customXml" Target="../ink/ink62.xml"/><Relationship Id="rId50" Type="http://schemas.openxmlformats.org/officeDocument/2006/relationships/image" Target="../media/image65.emf"/><Relationship Id="rId55" Type="http://schemas.openxmlformats.org/officeDocument/2006/relationships/customXml" Target="../ink/ink66.xml"/><Relationship Id="rId63" Type="http://schemas.openxmlformats.org/officeDocument/2006/relationships/customXml" Target="../ink/ink70.xml"/><Relationship Id="rId68" Type="http://schemas.openxmlformats.org/officeDocument/2006/relationships/image" Target="../media/image46.emf"/><Relationship Id="rId7" Type="http://schemas.openxmlformats.org/officeDocument/2006/relationships/customXml" Target="../ink/ink42.xml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8.emf"/><Relationship Id="rId29" Type="http://schemas.openxmlformats.org/officeDocument/2006/relationships/customXml" Target="../ink/ink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emf"/><Relationship Id="rId11" Type="http://schemas.openxmlformats.org/officeDocument/2006/relationships/customXml" Target="../ink/ink44.xml"/><Relationship Id="rId24" Type="http://schemas.openxmlformats.org/officeDocument/2006/relationships/image" Target="../media/image52.emf"/><Relationship Id="rId32" Type="http://schemas.openxmlformats.org/officeDocument/2006/relationships/image" Target="../media/image56.emf"/><Relationship Id="rId37" Type="http://schemas.openxmlformats.org/officeDocument/2006/relationships/customXml" Target="../ink/ink57.xml"/><Relationship Id="rId40" Type="http://schemas.openxmlformats.org/officeDocument/2006/relationships/image" Target="../media/image60.emf"/><Relationship Id="rId45" Type="http://schemas.openxmlformats.org/officeDocument/2006/relationships/customXml" Target="../ink/ink61.xml"/><Relationship Id="rId53" Type="http://schemas.openxmlformats.org/officeDocument/2006/relationships/customXml" Target="../ink/ink65.xml"/><Relationship Id="rId58" Type="http://schemas.openxmlformats.org/officeDocument/2006/relationships/image" Target="../media/image69.emf"/><Relationship Id="rId66" Type="http://schemas.openxmlformats.org/officeDocument/2006/relationships/image" Target="../media/image73.emf"/><Relationship Id="rId5" Type="http://schemas.openxmlformats.org/officeDocument/2006/relationships/customXml" Target="../ink/ink41.xml"/><Relationship Id="rId15" Type="http://schemas.openxmlformats.org/officeDocument/2006/relationships/customXml" Target="../ink/ink46.xml"/><Relationship Id="rId23" Type="http://schemas.openxmlformats.org/officeDocument/2006/relationships/customXml" Target="../ink/ink50.xml"/><Relationship Id="rId28" Type="http://schemas.openxmlformats.org/officeDocument/2006/relationships/image" Target="../media/image54.emf"/><Relationship Id="rId36" Type="http://schemas.openxmlformats.org/officeDocument/2006/relationships/image" Target="../media/image58.emf"/><Relationship Id="rId49" Type="http://schemas.openxmlformats.org/officeDocument/2006/relationships/customXml" Target="../ink/ink63.xml"/><Relationship Id="rId57" Type="http://schemas.openxmlformats.org/officeDocument/2006/relationships/customXml" Target="../ink/ink67.xml"/><Relationship Id="rId61" Type="http://schemas.openxmlformats.org/officeDocument/2006/relationships/customXml" Target="../ink/ink69.xml"/><Relationship Id="rId10" Type="http://schemas.openxmlformats.org/officeDocument/2006/relationships/image" Target="../media/image42.emf"/><Relationship Id="rId19" Type="http://schemas.openxmlformats.org/officeDocument/2006/relationships/customXml" Target="../ink/ink48.xml"/><Relationship Id="rId31" Type="http://schemas.openxmlformats.org/officeDocument/2006/relationships/customXml" Target="../ink/ink54.xml"/><Relationship Id="rId44" Type="http://schemas.openxmlformats.org/officeDocument/2006/relationships/image" Target="../media/image62.emf"/><Relationship Id="rId52" Type="http://schemas.openxmlformats.org/officeDocument/2006/relationships/image" Target="../media/image66.emf"/><Relationship Id="rId60" Type="http://schemas.openxmlformats.org/officeDocument/2006/relationships/image" Target="../media/image70.emf"/><Relationship Id="rId65" Type="http://schemas.openxmlformats.org/officeDocument/2006/relationships/customXml" Target="../ink/ink71.xml"/><Relationship Id="rId4" Type="http://schemas.openxmlformats.org/officeDocument/2006/relationships/image" Target="../media/image41.emf"/><Relationship Id="rId9" Type="http://schemas.openxmlformats.org/officeDocument/2006/relationships/customXml" Target="../ink/ink43.xml"/><Relationship Id="rId14" Type="http://schemas.openxmlformats.org/officeDocument/2006/relationships/image" Target="../media/image47.emf"/><Relationship Id="rId22" Type="http://schemas.openxmlformats.org/officeDocument/2006/relationships/image" Target="../media/image51.emf"/><Relationship Id="rId27" Type="http://schemas.openxmlformats.org/officeDocument/2006/relationships/customXml" Target="../ink/ink52.xml"/><Relationship Id="rId30" Type="http://schemas.openxmlformats.org/officeDocument/2006/relationships/image" Target="../media/image55.emf"/><Relationship Id="rId35" Type="http://schemas.openxmlformats.org/officeDocument/2006/relationships/customXml" Target="../ink/ink56.xml"/><Relationship Id="rId43" Type="http://schemas.openxmlformats.org/officeDocument/2006/relationships/customXml" Target="../ink/ink60.xml"/><Relationship Id="rId48" Type="http://schemas.openxmlformats.org/officeDocument/2006/relationships/image" Target="../media/image64.emf"/><Relationship Id="rId56" Type="http://schemas.openxmlformats.org/officeDocument/2006/relationships/image" Target="../media/image68.emf"/><Relationship Id="rId64" Type="http://schemas.openxmlformats.org/officeDocument/2006/relationships/image" Target="../media/image72.emf"/><Relationship Id="rId8" Type="http://schemas.openxmlformats.org/officeDocument/2006/relationships/image" Target="../media/image44.emf"/><Relationship Id="rId51" Type="http://schemas.openxmlformats.org/officeDocument/2006/relationships/customXml" Target="../ink/ink64.xml"/><Relationship Id="rId3" Type="http://schemas.openxmlformats.org/officeDocument/2006/relationships/customXml" Target="../ink/ink40.xml"/><Relationship Id="rId12" Type="http://schemas.openxmlformats.org/officeDocument/2006/relationships/image" Target="../media/image45.emf"/><Relationship Id="rId17" Type="http://schemas.openxmlformats.org/officeDocument/2006/relationships/customXml" Target="../ink/ink47.xml"/><Relationship Id="rId25" Type="http://schemas.openxmlformats.org/officeDocument/2006/relationships/customXml" Target="../ink/ink51.xml"/><Relationship Id="rId33" Type="http://schemas.openxmlformats.org/officeDocument/2006/relationships/customXml" Target="../ink/ink55.xml"/><Relationship Id="rId38" Type="http://schemas.openxmlformats.org/officeDocument/2006/relationships/image" Target="../media/image59.emf"/><Relationship Id="rId46" Type="http://schemas.openxmlformats.org/officeDocument/2006/relationships/image" Target="../media/image63.emf"/><Relationship Id="rId59" Type="http://schemas.openxmlformats.org/officeDocument/2006/relationships/customXml" Target="../ink/ink68.xml"/><Relationship Id="rId67" Type="http://schemas.openxmlformats.org/officeDocument/2006/relationships/customXml" Target="../ink/ink72.xml"/><Relationship Id="rId20" Type="http://schemas.openxmlformats.org/officeDocument/2006/relationships/image" Target="../media/image50.emf"/><Relationship Id="rId41" Type="http://schemas.openxmlformats.org/officeDocument/2006/relationships/customXml" Target="../ink/ink59.xml"/><Relationship Id="rId54" Type="http://schemas.openxmlformats.org/officeDocument/2006/relationships/image" Target="../media/image67.emf"/><Relationship Id="rId62" Type="http://schemas.openxmlformats.org/officeDocument/2006/relationships/image" Target="../media/image7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73.xml"/><Relationship Id="rId7" Type="http://schemas.openxmlformats.org/officeDocument/2006/relationships/customXml" Target="../ink/ink7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0.emf"/><Relationship Id="rId5" Type="http://schemas.openxmlformats.org/officeDocument/2006/relationships/customXml" Target="../ink/ink74.xml"/><Relationship Id="rId4" Type="http://schemas.openxmlformats.org/officeDocument/2006/relationships/image" Target="../media/image75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emf"/><Relationship Id="rId13" Type="http://schemas.openxmlformats.org/officeDocument/2006/relationships/customXml" Target="../ink/ink81.xml"/><Relationship Id="rId18" Type="http://schemas.openxmlformats.org/officeDocument/2006/relationships/image" Target="../media/image76.emf"/><Relationship Id="rId3" Type="http://schemas.openxmlformats.org/officeDocument/2006/relationships/customXml" Target="../ink/ink76.xml"/><Relationship Id="rId7" Type="http://schemas.openxmlformats.org/officeDocument/2006/relationships/customXml" Target="../ink/ink78.xml"/><Relationship Id="rId12" Type="http://schemas.openxmlformats.org/officeDocument/2006/relationships/image" Target="../media/image81.emf"/><Relationship Id="rId17" Type="http://schemas.openxmlformats.org/officeDocument/2006/relationships/customXml" Target="../ink/ink83.xml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74.emf"/><Relationship Id="rId20" Type="http://schemas.openxmlformats.org/officeDocument/2006/relationships/image" Target="../media/image83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8.emf"/><Relationship Id="rId11" Type="http://schemas.openxmlformats.org/officeDocument/2006/relationships/customXml" Target="../ink/ink80.xml"/><Relationship Id="rId5" Type="http://schemas.openxmlformats.org/officeDocument/2006/relationships/customXml" Target="../ink/ink77.xml"/><Relationship Id="rId15" Type="http://schemas.openxmlformats.org/officeDocument/2006/relationships/customXml" Target="../ink/ink82.xml"/><Relationship Id="rId10" Type="http://schemas.openxmlformats.org/officeDocument/2006/relationships/image" Target="../media/image80.emf"/><Relationship Id="rId19" Type="http://schemas.openxmlformats.org/officeDocument/2006/relationships/customXml" Target="../ink/ink84.xml"/><Relationship Id="rId4" Type="http://schemas.openxmlformats.org/officeDocument/2006/relationships/image" Target="../media/image77.emf"/><Relationship Id="rId9" Type="http://schemas.openxmlformats.org/officeDocument/2006/relationships/customXml" Target="../ink/ink79.xml"/><Relationship Id="rId14" Type="http://schemas.openxmlformats.org/officeDocument/2006/relationships/image" Target="../media/image82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emf"/><Relationship Id="rId13" Type="http://schemas.openxmlformats.org/officeDocument/2006/relationships/customXml" Target="../ink/ink90.xml"/><Relationship Id="rId18" Type="http://schemas.openxmlformats.org/officeDocument/2006/relationships/customXml" Target="../ink/ink93.xml"/><Relationship Id="rId26" Type="http://schemas.openxmlformats.org/officeDocument/2006/relationships/customXml" Target="../ink/ink97.xml"/><Relationship Id="rId3" Type="http://schemas.openxmlformats.org/officeDocument/2006/relationships/customXml" Target="../ink/ink85.xml"/><Relationship Id="rId21" Type="http://schemas.openxmlformats.org/officeDocument/2006/relationships/image" Target="../media/image91.emf"/><Relationship Id="rId7" Type="http://schemas.openxmlformats.org/officeDocument/2006/relationships/customXml" Target="../ink/ink87.xml"/><Relationship Id="rId12" Type="http://schemas.openxmlformats.org/officeDocument/2006/relationships/image" Target="../media/image87.emf"/><Relationship Id="rId17" Type="http://schemas.openxmlformats.org/officeDocument/2006/relationships/customXml" Target="../ink/ink92.xml"/><Relationship Id="rId25" Type="http://schemas.openxmlformats.org/officeDocument/2006/relationships/image" Target="../media/image93.emf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89.emf"/><Relationship Id="rId20" Type="http://schemas.openxmlformats.org/officeDocument/2006/relationships/customXml" Target="../ink/ink94.xml"/><Relationship Id="rId29" Type="http://schemas.openxmlformats.org/officeDocument/2006/relationships/image" Target="../media/image95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4.emf"/><Relationship Id="rId11" Type="http://schemas.openxmlformats.org/officeDocument/2006/relationships/customXml" Target="../ink/ink89.xml"/><Relationship Id="rId24" Type="http://schemas.openxmlformats.org/officeDocument/2006/relationships/customXml" Target="../ink/ink96.xml"/><Relationship Id="rId5" Type="http://schemas.openxmlformats.org/officeDocument/2006/relationships/customXml" Target="../ink/ink86.xml"/><Relationship Id="rId15" Type="http://schemas.openxmlformats.org/officeDocument/2006/relationships/customXml" Target="../ink/ink91.xml"/><Relationship Id="rId23" Type="http://schemas.openxmlformats.org/officeDocument/2006/relationships/image" Target="../media/image92.emf"/><Relationship Id="rId28" Type="http://schemas.openxmlformats.org/officeDocument/2006/relationships/customXml" Target="../ink/ink98.xml"/><Relationship Id="rId10" Type="http://schemas.openxmlformats.org/officeDocument/2006/relationships/image" Target="../media/image86.emf"/><Relationship Id="rId19" Type="http://schemas.openxmlformats.org/officeDocument/2006/relationships/image" Target="../media/image90.emf"/><Relationship Id="rId4" Type="http://schemas.openxmlformats.org/officeDocument/2006/relationships/image" Target="../media/image45.emf"/><Relationship Id="rId9" Type="http://schemas.openxmlformats.org/officeDocument/2006/relationships/customXml" Target="../ink/ink88.xml"/><Relationship Id="rId14" Type="http://schemas.openxmlformats.org/officeDocument/2006/relationships/image" Target="../media/image88.emf"/><Relationship Id="rId22" Type="http://schemas.openxmlformats.org/officeDocument/2006/relationships/customXml" Target="../ink/ink95.xml"/><Relationship Id="rId27" Type="http://schemas.openxmlformats.org/officeDocument/2006/relationships/image" Target="../media/image94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emf"/><Relationship Id="rId3" Type="http://schemas.openxmlformats.org/officeDocument/2006/relationships/customXml" Target="../ink/ink99.xml"/><Relationship Id="rId7" Type="http://schemas.openxmlformats.org/officeDocument/2006/relationships/customXml" Target="../ink/ink10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8.emf"/><Relationship Id="rId5" Type="http://schemas.openxmlformats.org/officeDocument/2006/relationships/customXml" Target="../ink/ink100.xml"/><Relationship Id="rId4" Type="http://schemas.openxmlformats.org/officeDocument/2006/relationships/image" Target="../media/image970.emf"/><Relationship Id="rId9" Type="http://schemas.openxmlformats.org/officeDocument/2006/relationships/customXml" Target="../ink/ink102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customXml" Target="../ink/ink108.xml"/><Relationship Id="rId18" Type="http://schemas.openxmlformats.org/officeDocument/2006/relationships/image" Target="../media/image107.emf"/><Relationship Id="rId26" Type="http://schemas.openxmlformats.org/officeDocument/2006/relationships/image" Target="../media/image110.emf"/><Relationship Id="rId39" Type="http://schemas.openxmlformats.org/officeDocument/2006/relationships/customXml" Target="../ink/ink121.xml"/><Relationship Id="rId21" Type="http://schemas.openxmlformats.org/officeDocument/2006/relationships/customXml" Target="../ink/ink112.xml"/><Relationship Id="rId34" Type="http://schemas.openxmlformats.org/officeDocument/2006/relationships/image" Target="../media/image113.emf"/><Relationship Id="rId42" Type="http://schemas.openxmlformats.org/officeDocument/2006/relationships/image" Target="../media/image116.emf"/><Relationship Id="rId47" Type="http://schemas.openxmlformats.org/officeDocument/2006/relationships/customXml" Target="../ink/ink125.xml"/><Relationship Id="rId50" Type="http://schemas.openxmlformats.org/officeDocument/2006/relationships/image" Target="../media/image119.emf"/><Relationship Id="rId55" Type="http://schemas.openxmlformats.org/officeDocument/2006/relationships/customXml" Target="../ink/ink129.xml"/><Relationship Id="rId63" Type="http://schemas.openxmlformats.org/officeDocument/2006/relationships/customXml" Target="../ink/ink133.xml"/><Relationship Id="rId68" Type="http://schemas.openxmlformats.org/officeDocument/2006/relationships/image" Target="../media/image126.emf"/><Relationship Id="rId76" Type="http://schemas.openxmlformats.org/officeDocument/2006/relationships/image" Target="../media/image380.emf"/><Relationship Id="rId7" Type="http://schemas.openxmlformats.org/officeDocument/2006/relationships/customXml" Target="../ink/ink105.xml"/><Relationship Id="rId71" Type="http://schemas.openxmlformats.org/officeDocument/2006/relationships/customXml" Target="../ink/ink137.xml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810.emf"/><Relationship Id="rId29" Type="http://schemas.openxmlformats.org/officeDocument/2006/relationships/customXml" Target="../ink/ink116.xml"/><Relationship Id="rId11" Type="http://schemas.openxmlformats.org/officeDocument/2006/relationships/customXml" Target="../ink/ink107.xml"/><Relationship Id="rId24" Type="http://schemas.openxmlformats.org/officeDocument/2006/relationships/image" Target="../media/image109.emf"/><Relationship Id="rId32" Type="http://schemas.openxmlformats.org/officeDocument/2006/relationships/image" Target="../media/image112.emf"/><Relationship Id="rId37" Type="http://schemas.openxmlformats.org/officeDocument/2006/relationships/customXml" Target="../ink/ink120.xml"/><Relationship Id="rId40" Type="http://schemas.openxmlformats.org/officeDocument/2006/relationships/image" Target="../media/image115.emf"/><Relationship Id="rId45" Type="http://schemas.openxmlformats.org/officeDocument/2006/relationships/customXml" Target="../ink/ink124.xml"/><Relationship Id="rId53" Type="http://schemas.openxmlformats.org/officeDocument/2006/relationships/customXml" Target="../ink/ink128.xml"/><Relationship Id="rId58" Type="http://schemas.openxmlformats.org/officeDocument/2006/relationships/image" Target="../media/image122.emf"/><Relationship Id="rId66" Type="http://schemas.openxmlformats.org/officeDocument/2006/relationships/image" Target="../media/image125.emf"/><Relationship Id="rId74" Type="http://schemas.openxmlformats.org/officeDocument/2006/relationships/image" Target="../media/image128.emf"/><Relationship Id="rId79" Type="http://schemas.openxmlformats.org/officeDocument/2006/relationships/customXml" Target="../ink/ink141.xml"/><Relationship Id="rId5" Type="http://schemas.openxmlformats.org/officeDocument/2006/relationships/customXml" Target="../ink/ink104.xml"/><Relationship Id="rId61" Type="http://schemas.openxmlformats.org/officeDocument/2006/relationships/customXml" Target="../ink/ink132.xml"/><Relationship Id="rId82" Type="http://schemas.openxmlformats.org/officeDocument/2006/relationships/image" Target="../media/image130.emf"/><Relationship Id="rId10" Type="http://schemas.openxmlformats.org/officeDocument/2006/relationships/image" Target="../media/image104.emf"/><Relationship Id="rId19" Type="http://schemas.openxmlformats.org/officeDocument/2006/relationships/customXml" Target="../ink/ink111.xml"/><Relationship Id="rId31" Type="http://schemas.openxmlformats.org/officeDocument/2006/relationships/customXml" Target="../ink/ink117.xml"/><Relationship Id="rId44" Type="http://schemas.openxmlformats.org/officeDocument/2006/relationships/image" Target="../media/image117.emf"/><Relationship Id="rId52" Type="http://schemas.openxmlformats.org/officeDocument/2006/relationships/image" Target="../media/image120.emf"/><Relationship Id="rId60" Type="http://schemas.openxmlformats.org/officeDocument/2006/relationships/image" Target="../media/image123.emf"/><Relationship Id="rId65" Type="http://schemas.openxmlformats.org/officeDocument/2006/relationships/customXml" Target="../ink/ink134.xml"/><Relationship Id="rId73" Type="http://schemas.openxmlformats.org/officeDocument/2006/relationships/customXml" Target="../ink/ink138.xml"/><Relationship Id="rId78" Type="http://schemas.openxmlformats.org/officeDocument/2006/relationships/image" Target="../media/image390.emf"/><Relationship Id="rId81" Type="http://schemas.openxmlformats.org/officeDocument/2006/relationships/customXml" Target="../ink/ink142.xml"/><Relationship Id="rId4" Type="http://schemas.openxmlformats.org/officeDocument/2006/relationships/image" Target="../media/image101.emf"/><Relationship Id="rId9" Type="http://schemas.openxmlformats.org/officeDocument/2006/relationships/customXml" Target="../ink/ink106.xml"/><Relationship Id="rId14" Type="http://schemas.openxmlformats.org/officeDocument/2006/relationships/image" Target="../media/image106.emf"/><Relationship Id="rId22" Type="http://schemas.openxmlformats.org/officeDocument/2006/relationships/image" Target="../media/image1110.emf"/><Relationship Id="rId27" Type="http://schemas.openxmlformats.org/officeDocument/2006/relationships/customXml" Target="../ink/ink115.xml"/><Relationship Id="rId30" Type="http://schemas.openxmlformats.org/officeDocument/2006/relationships/image" Target="../media/image111.emf"/><Relationship Id="rId35" Type="http://schemas.openxmlformats.org/officeDocument/2006/relationships/customXml" Target="../ink/ink119.xml"/><Relationship Id="rId43" Type="http://schemas.openxmlformats.org/officeDocument/2006/relationships/customXml" Target="../ink/ink123.xml"/><Relationship Id="rId48" Type="http://schemas.openxmlformats.org/officeDocument/2006/relationships/image" Target="../media/image118.emf"/><Relationship Id="rId56" Type="http://schemas.openxmlformats.org/officeDocument/2006/relationships/image" Target="../media/image280.emf"/><Relationship Id="rId64" Type="http://schemas.openxmlformats.org/officeDocument/2006/relationships/image" Target="../media/image320.emf"/><Relationship Id="rId69" Type="http://schemas.openxmlformats.org/officeDocument/2006/relationships/customXml" Target="../ink/ink136.xml"/><Relationship Id="rId77" Type="http://schemas.openxmlformats.org/officeDocument/2006/relationships/customXml" Target="../ink/ink140.xml"/><Relationship Id="rId8" Type="http://schemas.openxmlformats.org/officeDocument/2006/relationships/image" Target="../media/image103.emf"/><Relationship Id="rId51" Type="http://schemas.openxmlformats.org/officeDocument/2006/relationships/customXml" Target="../ink/ink127.xml"/><Relationship Id="rId72" Type="http://schemas.openxmlformats.org/officeDocument/2006/relationships/image" Target="../media/image127.emf"/><Relationship Id="rId80" Type="http://schemas.openxmlformats.org/officeDocument/2006/relationships/image" Target="../media/image129.emf"/><Relationship Id="rId3" Type="http://schemas.openxmlformats.org/officeDocument/2006/relationships/customXml" Target="../ink/ink103.xml"/><Relationship Id="rId12" Type="http://schemas.openxmlformats.org/officeDocument/2006/relationships/image" Target="../media/image105.emf"/><Relationship Id="rId17" Type="http://schemas.openxmlformats.org/officeDocument/2006/relationships/customXml" Target="../ink/ink110.xml"/><Relationship Id="rId25" Type="http://schemas.openxmlformats.org/officeDocument/2006/relationships/customXml" Target="../ink/ink114.xml"/><Relationship Id="rId33" Type="http://schemas.openxmlformats.org/officeDocument/2006/relationships/customXml" Target="../ink/ink118.xml"/><Relationship Id="rId38" Type="http://schemas.openxmlformats.org/officeDocument/2006/relationships/image" Target="../media/image114.emf"/><Relationship Id="rId46" Type="http://schemas.openxmlformats.org/officeDocument/2006/relationships/image" Target="../media/image230.emf"/><Relationship Id="rId59" Type="http://schemas.openxmlformats.org/officeDocument/2006/relationships/customXml" Target="../ink/ink131.xml"/><Relationship Id="rId67" Type="http://schemas.openxmlformats.org/officeDocument/2006/relationships/customXml" Target="../ink/ink135.xml"/><Relationship Id="rId20" Type="http://schemas.openxmlformats.org/officeDocument/2006/relationships/image" Target="../media/image108.emf"/><Relationship Id="rId41" Type="http://schemas.openxmlformats.org/officeDocument/2006/relationships/customXml" Target="../ink/ink122.xml"/><Relationship Id="rId54" Type="http://schemas.openxmlformats.org/officeDocument/2006/relationships/image" Target="../media/image121.emf"/><Relationship Id="rId62" Type="http://schemas.openxmlformats.org/officeDocument/2006/relationships/image" Target="../media/image124.emf"/><Relationship Id="rId70" Type="http://schemas.openxmlformats.org/officeDocument/2006/relationships/image" Target="../media/image350.emf"/><Relationship Id="rId75" Type="http://schemas.openxmlformats.org/officeDocument/2006/relationships/customXml" Target="../ink/ink13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2.emf"/><Relationship Id="rId15" Type="http://schemas.openxmlformats.org/officeDocument/2006/relationships/customXml" Target="../ink/ink109.xml"/><Relationship Id="rId23" Type="http://schemas.openxmlformats.org/officeDocument/2006/relationships/customXml" Target="../ink/ink113.xml"/><Relationship Id="rId28" Type="http://schemas.openxmlformats.org/officeDocument/2006/relationships/image" Target="../media/image140.emf"/><Relationship Id="rId36" Type="http://schemas.openxmlformats.org/officeDocument/2006/relationships/image" Target="../media/image180.emf"/><Relationship Id="rId49" Type="http://schemas.openxmlformats.org/officeDocument/2006/relationships/customXml" Target="../ink/ink126.xml"/><Relationship Id="rId57" Type="http://schemas.openxmlformats.org/officeDocument/2006/relationships/customXml" Target="../ink/ink13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571500" y="1331892"/>
            <a:ext cx="8115300" cy="492443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600" dirty="0">
                <a:solidFill>
                  <a:schemeClr val="accent5"/>
                </a:solidFill>
              </a:rPr>
              <a:t>What </a:t>
            </a:r>
            <a:r>
              <a:rPr lang="en-US" sz="2600" dirty="0" smtClean="0">
                <a:solidFill>
                  <a:schemeClr val="accent5"/>
                </a:solidFill>
              </a:rPr>
              <a:t>fraction </a:t>
            </a:r>
            <a:r>
              <a:rPr lang="en-US" sz="2600" dirty="0">
                <a:solidFill>
                  <a:schemeClr val="accent5"/>
                </a:solidFill>
              </a:rPr>
              <a:t>of the brownie has </a:t>
            </a:r>
            <a:r>
              <a:rPr lang="en-US" sz="2600" dirty="0" smtClean="0">
                <a:solidFill>
                  <a:schemeClr val="accent5"/>
                </a:solidFill>
              </a:rPr>
              <a:t>sprinkles?</a:t>
            </a:r>
            <a:endParaRPr lang="en-US" sz="2600" dirty="0">
              <a:solidFill>
                <a:schemeClr val="accent5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" name="Ink 8"/>
              <p14:cNvContentPartPr/>
              <p14:nvPr/>
            </p14:nvContentPartPr>
            <p14:xfrm>
              <a:off x="3590731" y="2417894"/>
              <a:ext cx="1882440" cy="148212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68411" y="2398814"/>
                <a:ext cx="1930320" cy="152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7" name="Ink 16"/>
              <p14:cNvContentPartPr/>
              <p14:nvPr/>
            </p14:nvContentPartPr>
            <p14:xfrm>
              <a:off x="3619531" y="2387294"/>
              <a:ext cx="1835280" cy="148860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577051" y="2335454"/>
                <a:ext cx="1928880" cy="158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34" name="Ink 1033"/>
              <p14:cNvContentPartPr/>
              <p14:nvPr/>
            </p14:nvContentPartPr>
            <p14:xfrm>
              <a:off x="4059091" y="3323294"/>
              <a:ext cx="50040" cy="154800"/>
            </p14:xfrm>
          </p:contentPart>
        </mc:Choice>
        <mc:Fallback xmlns="">
          <p:pic>
            <p:nvPicPr>
              <p:cNvPr id="1034" name="Ink 103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47211" y="3316094"/>
                <a:ext cx="73440" cy="173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035" name="Ink 1034"/>
              <p14:cNvContentPartPr/>
              <p14:nvPr/>
            </p14:nvContentPartPr>
            <p14:xfrm>
              <a:off x="3866131" y="3370094"/>
              <a:ext cx="19080" cy="164520"/>
            </p14:xfrm>
          </p:contentPart>
        </mc:Choice>
        <mc:Fallback xmlns="">
          <p:pic>
            <p:nvPicPr>
              <p:cNvPr id="1035" name="Ink 1034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855331" y="3359654"/>
                <a:ext cx="38160" cy="18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36" name="Ink 1035"/>
              <p14:cNvContentPartPr/>
              <p14:nvPr/>
            </p14:nvContentPartPr>
            <p14:xfrm>
              <a:off x="4283731" y="3527054"/>
              <a:ext cx="37080" cy="196560"/>
            </p14:xfrm>
          </p:contentPart>
        </mc:Choice>
        <mc:Fallback xmlns="">
          <p:pic>
            <p:nvPicPr>
              <p:cNvPr id="1036" name="Ink 1035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276171" y="3519134"/>
                <a:ext cx="52560" cy="21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037" name="Ink 1036"/>
              <p14:cNvContentPartPr/>
              <p14:nvPr/>
            </p14:nvContentPartPr>
            <p14:xfrm>
              <a:off x="4955491" y="3730094"/>
              <a:ext cx="2520" cy="18360"/>
            </p14:xfrm>
          </p:contentPart>
        </mc:Choice>
        <mc:Fallback xmlns="">
          <p:pic>
            <p:nvPicPr>
              <p:cNvPr id="1037" name="Ink 1036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943251" y="3726134"/>
                <a:ext cx="27360" cy="3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038" name="Ink 1037"/>
              <p14:cNvContentPartPr/>
              <p14:nvPr/>
            </p14:nvContentPartPr>
            <p14:xfrm>
              <a:off x="4766491" y="3456494"/>
              <a:ext cx="6480" cy="4320"/>
            </p14:xfrm>
          </p:contentPart>
        </mc:Choice>
        <mc:Fallback xmlns="">
          <p:pic>
            <p:nvPicPr>
              <p:cNvPr id="1038" name="Ink 1037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755331" y="3449294"/>
                <a:ext cx="24840" cy="2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039" name="Ink 1038"/>
              <p14:cNvContentPartPr/>
              <p14:nvPr/>
            </p14:nvContentPartPr>
            <p14:xfrm>
              <a:off x="5160331" y="3460814"/>
              <a:ext cx="4680" cy="10800"/>
            </p14:xfrm>
          </p:contentPart>
        </mc:Choice>
        <mc:Fallback xmlns="">
          <p:pic>
            <p:nvPicPr>
              <p:cNvPr id="1039" name="Ink 1038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154571" y="3455414"/>
                <a:ext cx="21240" cy="2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040" name="Ink 1039"/>
              <p14:cNvContentPartPr/>
              <p14:nvPr/>
            </p14:nvContentPartPr>
            <p14:xfrm>
              <a:off x="5326291" y="3679694"/>
              <a:ext cx="2880" cy="10440"/>
            </p14:xfrm>
          </p:contentPart>
        </mc:Choice>
        <mc:Fallback xmlns="">
          <p:pic>
            <p:nvPicPr>
              <p:cNvPr id="1040" name="Ink 1039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5317291" y="3672134"/>
                <a:ext cx="21240" cy="2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041" name="Ink 1040"/>
              <p14:cNvContentPartPr/>
              <p14:nvPr/>
            </p14:nvContentPartPr>
            <p14:xfrm>
              <a:off x="4979611" y="3276854"/>
              <a:ext cx="28440" cy="208800"/>
            </p14:xfrm>
          </p:contentPart>
        </mc:Choice>
        <mc:Fallback xmlns="">
          <p:pic>
            <p:nvPicPr>
              <p:cNvPr id="1041" name="Ink 1040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967371" y="3265694"/>
                <a:ext cx="51840" cy="22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042" name="Ink 1041"/>
              <p14:cNvContentPartPr/>
              <p14:nvPr/>
            </p14:nvContentPartPr>
            <p14:xfrm>
              <a:off x="5368411" y="3322574"/>
              <a:ext cx="53280" cy="174960"/>
            </p14:xfrm>
          </p:contentPart>
        </mc:Choice>
        <mc:Fallback xmlns="">
          <p:pic>
            <p:nvPicPr>
              <p:cNvPr id="1042" name="Ink 1041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5363371" y="3310694"/>
                <a:ext cx="70200" cy="19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043" name="Ink 1042"/>
              <p14:cNvContentPartPr/>
              <p14:nvPr/>
            </p14:nvContentPartPr>
            <p14:xfrm>
              <a:off x="4271491" y="3038894"/>
              <a:ext cx="6120" cy="4320"/>
            </p14:xfrm>
          </p:contentPart>
        </mc:Choice>
        <mc:Fallback xmlns="">
          <p:pic>
            <p:nvPicPr>
              <p:cNvPr id="1043" name="Ink 1042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264291" y="3031334"/>
                <a:ext cx="24840" cy="2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1044" name="Ink 1043"/>
              <p14:cNvContentPartPr/>
              <p14:nvPr/>
            </p14:nvContentPartPr>
            <p14:xfrm>
              <a:off x="3735451" y="2838734"/>
              <a:ext cx="13320" cy="32760"/>
            </p14:xfrm>
          </p:contentPart>
        </mc:Choice>
        <mc:Fallback xmlns="">
          <p:pic>
            <p:nvPicPr>
              <p:cNvPr id="1044" name="Ink 1043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3726091" y="2832974"/>
                <a:ext cx="27720" cy="4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1045" name="Ink 1044"/>
              <p14:cNvContentPartPr/>
              <p14:nvPr/>
            </p14:nvContentPartPr>
            <p14:xfrm>
              <a:off x="4175371" y="2696174"/>
              <a:ext cx="137520" cy="126000"/>
            </p14:xfrm>
          </p:contentPart>
        </mc:Choice>
        <mc:Fallback xmlns="">
          <p:pic>
            <p:nvPicPr>
              <p:cNvPr id="1045" name="Ink 1044"/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4162411" y="2684294"/>
                <a:ext cx="161280" cy="15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1046" name="Ink 1045"/>
              <p14:cNvContentPartPr/>
              <p14:nvPr/>
            </p14:nvContentPartPr>
            <p14:xfrm>
              <a:off x="3884131" y="2523374"/>
              <a:ext cx="126000" cy="155520"/>
            </p14:xfrm>
          </p:contentPart>
        </mc:Choice>
        <mc:Fallback xmlns="">
          <p:pic>
            <p:nvPicPr>
              <p:cNvPr id="1046" name="Ink 1045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3876211" y="2513654"/>
                <a:ext cx="142560" cy="17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1047" name="Ink 1046"/>
              <p14:cNvContentPartPr/>
              <p14:nvPr/>
            </p14:nvContentPartPr>
            <p14:xfrm>
              <a:off x="3901051" y="2941334"/>
              <a:ext cx="136080" cy="123120"/>
            </p14:xfrm>
          </p:contentPart>
        </mc:Choice>
        <mc:Fallback xmlns="">
          <p:pic>
            <p:nvPicPr>
              <p:cNvPr id="1047" name="Ink 1046"/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3890251" y="2931614"/>
                <a:ext cx="152640" cy="14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048" name="Ink 1047"/>
              <p14:cNvContentPartPr/>
              <p14:nvPr/>
            </p14:nvContentPartPr>
            <p14:xfrm>
              <a:off x="3819331" y="3678974"/>
              <a:ext cx="15480" cy="2880"/>
            </p14:xfrm>
          </p:contentPart>
        </mc:Choice>
        <mc:Fallback xmlns="">
          <p:pic>
            <p:nvPicPr>
              <p:cNvPr id="1048" name="Ink 1047"/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3808171" y="3667814"/>
                <a:ext cx="30960" cy="2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1049" name="Ink 1048"/>
              <p14:cNvContentPartPr/>
              <p14:nvPr/>
            </p14:nvContentPartPr>
            <p14:xfrm>
              <a:off x="4132891" y="3685814"/>
              <a:ext cx="11160" cy="9000"/>
            </p14:xfrm>
          </p:contentPart>
        </mc:Choice>
        <mc:Fallback xmlns="">
          <p:pic>
            <p:nvPicPr>
              <p:cNvPr id="1049" name="Ink 1048"/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4128211" y="3682214"/>
                <a:ext cx="19440" cy="1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1050" name="Ink 1049"/>
              <p14:cNvContentPartPr/>
              <p14:nvPr/>
            </p14:nvContentPartPr>
            <p14:xfrm>
              <a:off x="4429531" y="2850974"/>
              <a:ext cx="15480" cy="42480"/>
            </p14:xfrm>
          </p:contentPart>
        </mc:Choice>
        <mc:Fallback xmlns="">
          <p:pic>
            <p:nvPicPr>
              <p:cNvPr id="1050" name="Ink 1049"/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4419451" y="2846294"/>
                <a:ext cx="34560" cy="5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1051" name="Ink 1050"/>
              <p14:cNvContentPartPr/>
              <p14:nvPr/>
            </p14:nvContentPartPr>
            <p14:xfrm>
              <a:off x="4333051" y="3313934"/>
              <a:ext cx="28800" cy="19080"/>
            </p14:xfrm>
          </p:contentPart>
        </mc:Choice>
        <mc:Fallback xmlns="">
          <p:pic>
            <p:nvPicPr>
              <p:cNvPr id="1051" name="Ink 1050"/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4321891" y="3302774"/>
                <a:ext cx="44640" cy="3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1052" name="Ink 1051"/>
              <p14:cNvContentPartPr/>
              <p14:nvPr/>
            </p14:nvContentPartPr>
            <p14:xfrm>
              <a:off x="4435291" y="3617414"/>
              <a:ext cx="6120" cy="6840"/>
            </p14:xfrm>
          </p:contentPart>
        </mc:Choice>
        <mc:Fallback xmlns="">
          <p:pic>
            <p:nvPicPr>
              <p:cNvPr id="1052" name="Ink 1051"/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4424491" y="3612374"/>
                <a:ext cx="21960" cy="2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1053" name="Ink 1052"/>
              <p14:cNvContentPartPr/>
              <p14:nvPr/>
            </p14:nvContentPartPr>
            <p14:xfrm>
              <a:off x="4770451" y="3740174"/>
              <a:ext cx="3600" cy="8280"/>
            </p14:xfrm>
          </p:contentPart>
        </mc:Choice>
        <mc:Fallback xmlns="">
          <p:pic>
            <p:nvPicPr>
              <p:cNvPr id="1053" name="Ink 1052"/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4762171" y="3733694"/>
                <a:ext cx="18360" cy="2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1054" name="Ink 1053"/>
              <p14:cNvContentPartPr/>
              <p14:nvPr/>
            </p14:nvContentPartPr>
            <p14:xfrm>
              <a:off x="4013011" y="2701574"/>
              <a:ext cx="184680" cy="163800"/>
            </p14:xfrm>
          </p:contentPart>
        </mc:Choice>
        <mc:Fallback xmlns="">
          <p:pic>
            <p:nvPicPr>
              <p:cNvPr id="1054" name="Ink 1053"/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4007251" y="2689694"/>
                <a:ext cx="202320" cy="181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1055" name="Ink 1054"/>
              <p14:cNvContentPartPr/>
              <p14:nvPr/>
            </p14:nvContentPartPr>
            <p14:xfrm>
              <a:off x="3924091" y="3765374"/>
              <a:ext cx="252000" cy="22680"/>
            </p14:xfrm>
          </p:contentPart>
        </mc:Choice>
        <mc:Fallback xmlns="">
          <p:pic>
            <p:nvPicPr>
              <p:cNvPr id="1055" name="Ink 1054"/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3917251" y="3753494"/>
                <a:ext cx="264960" cy="4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1056" name="Ink 1055"/>
              <p14:cNvContentPartPr/>
              <p14:nvPr/>
            </p14:nvContentPartPr>
            <p14:xfrm>
              <a:off x="4916611" y="3221054"/>
              <a:ext cx="24120" cy="183600"/>
            </p14:xfrm>
          </p:contentPart>
        </mc:Choice>
        <mc:Fallback xmlns="">
          <p:pic>
            <p:nvPicPr>
              <p:cNvPr id="1056" name="Ink 1055"/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4906171" y="3213494"/>
                <a:ext cx="42120" cy="20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1057" name="Ink 1056"/>
              <p14:cNvContentPartPr/>
              <p14:nvPr/>
            </p14:nvContentPartPr>
            <p14:xfrm>
              <a:off x="4670011" y="3207734"/>
              <a:ext cx="40320" cy="250560"/>
            </p14:xfrm>
          </p:contentPart>
        </mc:Choice>
        <mc:Fallback xmlns="">
          <p:pic>
            <p:nvPicPr>
              <p:cNvPr id="1057" name="Ink 1056"/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4666051" y="3201974"/>
                <a:ext cx="49320" cy="26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1058" name="Ink 1057"/>
              <p14:cNvContentPartPr/>
              <p14:nvPr/>
            </p14:nvContentPartPr>
            <p14:xfrm>
              <a:off x="5257891" y="3288374"/>
              <a:ext cx="77040" cy="135360"/>
            </p14:xfrm>
          </p:contentPart>
        </mc:Choice>
        <mc:Fallback xmlns="">
          <p:pic>
            <p:nvPicPr>
              <p:cNvPr id="1058" name="Ink 1057"/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5253931" y="3284414"/>
                <a:ext cx="84960" cy="14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1059" name="Ink 1058"/>
              <p14:cNvContentPartPr/>
              <p14:nvPr/>
            </p14:nvContentPartPr>
            <p14:xfrm>
              <a:off x="3756691" y="3288014"/>
              <a:ext cx="338760" cy="25920"/>
            </p14:xfrm>
          </p:contentPart>
        </mc:Choice>
        <mc:Fallback xmlns="">
          <p:pic>
            <p:nvPicPr>
              <p:cNvPr id="1059" name="Ink 1058"/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3749491" y="3277214"/>
                <a:ext cx="351360" cy="4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1060" name="Ink 1059"/>
              <p14:cNvContentPartPr/>
              <p14:nvPr/>
            </p14:nvContentPartPr>
            <p14:xfrm>
              <a:off x="3712771" y="2613734"/>
              <a:ext cx="52200" cy="200880"/>
            </p14:xfrm>
          </p:contentPart>
        </mc:Choice>
        <mc:Fallback xmlns="">
          <p:pic>
            <p:nvPicPr>
              <p:cNvPr id="1060" name="Ink 1059"/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3704491" y="2605454"/>
                <a:ext cx="65160" cy="21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">
            <p14:nvContentPartPr>
              <p14:cNvPr id="1061" name="Ink 1060"/>
              <p14:cNvContentPartPr/>
              <p14:nvPr/>
            </p14:nvContentPartPr>
            <p14:xfrm>
              <a:off x="4226851" y="2552894"/>
              <a:ext cx="101880" cy="6120"/>
            </p14:xfrm>
          </p:contentPart>
        </mc:Choice>
        <mc:Fallback xmlns="">
          <p:pic>
            <p:nvPicPr>
              <p:cNvPr id="1061" name="Ink 1060"/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4215691" y="2541374"/>
                <a:ext cx="124560" cy="2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">
            <p14:nvContentPartPr>
              <p14:cNvPr id="1062" name="Ink 1061"/>
              <p14:cNvContentPartPr/>
              <p14:nvPr/>
            </p14:nvContentPartPr>
            <p14:xfrm>
              <a:off x="4258171" y="2550374"/>
              <a:ext cx="161640" cy="38880"/>
            </p14:xfrm>
          </p:contentPart>
        </mc:Choice>
        <mc:Fallback xmlns="">
          <p:pic>
            <p:nvPicPr>
              <p:cNvPr id="1062" name="Ink 1061"/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4246291" y="2538494"/>
                <a:ext cx="185760" cy="5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">
            <p14:nvContentPartPr>
              <p14:cNvPr id="1063" name="Ink 1062"/>
              <p14:cNvContentPartPr/>
              <p14:nvPr/>
            </p14:nvContentPartPr>
            <p14:xfrm>
              <a:off x="3756691" y="2916134"/>
              <a:ext cx="150480" cy="200880"/>
            </p14:xfrm>
          </p:contentPart>
        </mc:Choice>
        <mc:Fallback xmlns="">
          <p:pic>
            <p:nvPicPr>
              <p:cNvPr id="1063" name="Ink 1062"/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3752371" y="2907854"/>
                <a:ext cx="163080" cy="21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">
            <p14:nvContentPartPr>
              <p14:cNvPr id="1064" name="Ink 1063"/>
              <p14:cNvContentPartPr/>
              <p14:nvPr/>
            </p14:nvContentPartPr>
            <p14:xfrm>
              <a:off x="3702691" y="2496374"/>
              <a:ext cx="205920" cy="22320"/>
            </p14:xfrm>
          </p:contentPart>
        </mc:Choice>
        <mc:Fallback xmlns="">
          <p:pic>
            <p:nvPicPr>
              <p:cNvPr id="1064" name="Ink 1063"/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3696571" y="2490254"/>
                <a:ext cx="216000" cy="3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">
            <p14:nvContentPartPr>
              <p14:cNvPr id="1065" name="Ink 1064"/>
              <p14:cNvContentPartPr/>
              <p14:nvPr/>
            </p14:nvContentPartPr>
            <p14:xfrm>
              <a:off x="4270411" y="3233294"/>
              <a:ext cx="76320" cy="146160"/>
            </p14:xfrm>
          </p:contentPart>
        </mc:Choice>
        <mc:Fallback xmlns="">
          <p:pic>
            <p:nvPicPr>
              <p:cNvPr id="1065" name="Ink 1064"/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4265371" y="3228254"/>
                <a:ext cx="93240" cy="16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">
            <p14:nvContentPartPr>
              <p14:cNvPr id="1066" name="Ink 1065"/>
              <p14:cNvContentPartPr/>
              <p14:nvPr/>
            </p14:nvContentPartPr>
            <p14:xfrm>
              <a:off x="3898171" y="3573854"/>
              <a:ext cx="190080" cy="9360"/>
            </p14:xfrm>
          </p:contentPart>
        </mc:Choice>
        <mc:Fallback xmlns="">
          <p:pic>
            <p:nvPicPr>
              <p:cNvPr id="1066" name="Ink 1065"/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3893131" y="3565574"/>
                <a:ext cx="203400" cy="2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">
            <p14:nvContentPartPr>
              <p14:cNvPr id="1067" name="Ink 1066"/>
              <p14:cNvContentPartPr/>
              <p14:nvPr/>
            </p14:nvContentPartPr>
            <p14:xfrm>
              <a:off x="4700611" y="3621014"/>
              <a:ext cx="104040" cy="111240"/>
            </p14:xfrm>
          </p:contentPart>
        </mc:Choice>
        <mc:Fallback xmlns="">
          <p:pic>
            <p:nvPicPr>
              <p:cNvPr id="1067" name="Ink 1066"/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4694131" y="3616334"/>
                <a:ext cx="117360" cy="12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5">
            <p14:nvContentPartPr>
              <p14:cNvPr id="1068" name="Ink 1067"/>
              <p14:cNvContentPartPr/>
              <p14:nvPr/>
            </p14:nvContentPartPr>
            <p14:xfrm>
              <a:off x="5153491" y="3200174"/>
              <a:ext cx="38880" cy="312840"/>
            </p14:xfrm>
          </p:contentPart>
        </mc:Choice>
        <mc:Fallback xmlns="">
          <p:pic>
            <p:nvPicPr>
              <p:cNvPr id="1068" name="Ink 1067"/>
              <p:cNvPicPr/>
              <p:nvPr/>
            </p:nvPicPr>
            <p:blipFill>
              <a:blip r:embed="rId76"/>
              <a:stretch>
                <a:fillRect/>
              </a:stretch>
            </p:blipFill>
            <p:spPr>
              <a:xfrm>
                <a:off x="5144491" y="3194414"/>
                <a:ext cx="54360" cy="32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7">
            <p14:nvContentPartPr>
              <p14:cNvPr id="1069" name="Ink 1068"/>
              <p14:cNvContentPartPr/>
              <p14:nvPr/>
            </p14:nvContentPartPr>
            <p14:xfrm>
              <a:off x="5002291" y="3703814"/>
              <a:ext cx="187560" cy="14760"/>
            </p14:xfrm>
          </p:contentPart>
        </mc:Choice>
        <mc:Fallback xmlns="">
          <p:pic>
            <p:nvPicPr>
              <p:cNvPr id="1069" name="Ink 1068"/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4994011" y="3694454"/>
                <a:ext cx="202320" cy="3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9">
            <p14:nvContentPartPr>
              <p14:cNvPr id="1070" name="Ink 1069"/>
              <p14:cNvContentPartPr/>
              <p14:nvPr/>
            </p14:nvContentPartPr>
            <p14:xfrm>
              <a:off x="4814731" y="3226814"/>
              <a:ext cx="29160" cy="142920"/>
            </p14:xfrm>
          </p:contentPart>
        </mc:Choice>
        <mc:Fallback xmlns="">
          <p:pic>
            <p:nvPicPr>
              <p:cNvPr id="1070" name="Ink 1069"/>
              <p:cNvPicPr/>
              <p:nvPr/>
            </p:nvPicPr>
            <p:blipFill>
              <a:blip r:embed="rId80"/>
              <a:stretch>
                <a:fillRect/>
              </a:stretch>
            </p:blipFill>
            <p:spPr>
              <a:xfrm>
                <a:off x="4807531" y="3219614"/>
                <a:ext cx="39960" cy="153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257300"/>
            <a:ext cx="76581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will learn how to describe the fraction of a rectangle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counting the number of shares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25375" y="1753114"/>
            <a:ext cx="2857500" cy="1371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Ink 6"/>
              <p14:cNvContentPartPr/>
              <p14:nvPr/>
            </p14:nvContentPartPr>
            <p14:xfrm>
              <a:off x="1569724" y="1788001"/>
              <a:ext cx="41400" cy="135216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60364" y="1782241"/>
                <a:ext cx="58680" cy="1367640"/>
              </a:xfrm>
              <a:prstGeom prst="rect">
                <a:avLst/>
              </a:prstGeom>
            </p:spPr>
          </p:pic>
        </mc:Fallback>
      </mc:AlternateContent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353975" y="1986476"/>
            <a:ext cx="2400300" cy="960438"/>
            <a:chOff x="3200400" y="3310000"/>
            <a:chExt cx="2400300" cy="960988"/>
          </a:xfrm>
        </p:grpSpPr>
        <p:sp>
          <p:nvSpPr>
            <p:cNvPr id="9" name="TextBox 8"/>
            <p:cNvSpPr txBox="1"/>
            <p:nvPr/>
          </p:nvSpPr>
          <p:spPr>
            <a:xfrm>
              <a:off x="3200400" y="3310000"/>
              <a:ext cx="914400" cy="95463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800" dirty="0">
                  <a:solidFill>
                    <a:schemeClr val="accent3"/>
                  </a:solidFill>
                  <a:latin typeface="Orly's Font 2" pitchFamily="66" charset="0"/>
                </a:rPr>
                <a:t>one half</a:t>
              </a:r>
              <a:endPara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86300" y="3316354"/>
              <a:ext cx="914400" cy="95463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800" dirty="0">
                  <a:solidFill>
                    <a:schemeClr val="accent3"/>
                  </a:solidFill>
                  <a:latin typeface="Orly's Font 2" pitchFamily="66" charset="0"/>
                </a:rPr>
                <a:t>one half</a:t>
              </a:r>
              <a:endPara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3135275" y="1759464"/>
            <a:ext cx="2857500" cy="1371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4019513" y="1816614"/>
            <a:ext cx="947737" cy="1352550"/>
            <a:chOff x="2550422" y="2565015"/>
            <a:chExt cx="948960" cy="1352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3" name="Ink 12"/>
                <p14:cNvContentPartPr/>
                <p14:nvPr/>
              </p14:nvContentPartPr>
              <p14:xfrm>
                <a:off x="3423062" y="2565015"/>
                <a:ext cx="76320" cy="1331280"/>
              </p14:xfrm>
            </p:contentPart>
          </mc:Choice>
          <mc:Fallback xmlns="">
            <p:pic>
              <p:nvPicPr>
                <p:cNvPr id="13" name="Ink 12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415142" y="2558173"/>
                  <a:ext cx="90360" cy="135504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4" name="Ink 13"/>
                <p14:cNvContentPartPr/>
                <p14:nvPr/>
              </p14:nvContentPartPr>
              <p14:xfrm>
                <a:off x="2550422" y="2572215"/>
                <a:ext cx="51120" cy="1345680"/>
              </p14:xfrm>
            </p:contentPart>
          </mc:Choice>
          <mc:Fallback xmlns="">
            <p:pic>
              <p:nvPicPr>
                <p:cNvPr id="14" name="Ink 13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2536742" y="2565733"/>
                  <a:ext cx="74880" cy="1369086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3151150" y="2149989"/>
            <a:ext cx="2659063" cy="639762"/>
            <a:chOff x="1683133" y="2898722"/>
            <a:chExt cx="2658942" cy="639923"/>
          </a:xfrm>
        </p:grpSpPr>
        <p:sp>
          <p:nvSpPr>
            <p:cNvPr id="16" name="TextBox 15"/>
            <p:cNvSpPr txBox="1"/>
            <p:nvPr/>
          </p:nvSpPr>
          <p:spPr>
            <a:xfrm>
              <a:off x="1683133" y="2898722"/>
              <a:ext cx="842925" cy="5843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580030" y="2927304"/>
              <a:ext cx="842924" cy="5843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499150" y="2954298"/>
              <a:ext cx="842925" cy="5843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6130888" y="1759464"/>
            <a:ext cx="2857500" cy="1371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 bwMode="auto">
          <a:xfrm>
            <a:off x="6425645" y="1823812"/>
            <a:ext cx="8429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1" name="Ink 20"/>
              <p14:cNvContentPartPr/>
              <p14:nvPr/>
            </p14:nvContentPartPr>
            <p14:xfrm>
              <a:off x="7588700" y="1776050"/>
              <a:ext cx="24840" cy="1380600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573580" y="1763090"/>
                <a:ext cx="55440" cy="1409760"/>
              </a:xfrm>
              <a:prstGeom prst="rect">
                <a:avLst/>
              </a:prstGeom>
            </p:spPr>
          </p:pic>
        </mc:Fallback>
      </mc:AlternateContent>
      <p:sp>
        <p:nvSpPr>
          <p:cNvPr id="24" name="TextBox 23"/>
          <p:cNvSpPr txBox="1"/>
          <p:nvPr/>
        </p:nvSpPr>
        <p:spPr bwMode="auto">
          <a:xfrm>
            <a:off x="6425644" y="2527813"/>
            <a:ext cx="8429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TextBox 24"/>
          <p:cNvSpPr txBox="1"/>
          <p:nvPr/>
        </p:nvSpPr>
        <p:spPr bwMode="auto">
          <a:xfrm>
            <a:off x="7916202" y="1831990"/>
            <a:ext cx="8429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6" name="Ink 25"/>
              <p14:cNvContentPartPr/>
              <p14:nvPr/>
            </p14:nvContentPartPr>
            <p14:xfrm>
              <a:off x="6797780" y="2979890"/>
              <a:ext cx="360" cy="360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794540" y="2976650"/>
                <a:ext cx="6840" cy="6840"/>
              </a:xfrm>
              <a:prstGeom prst="rect">
                <a:avLst/>
              </a:prstGeom>
            </p:spPr>
          </p:pic>
        </mc:Fallback>
      </mc:AlternateContent>
      <p:grpSp>
        <p:nvGrpSpPr>
          <p:cNvPr id="27" name="Group 26"/>
          <p:cNvGrpSpPr>
            <a:grpSpLocks/>
          </p:cNvGrpSpPr>
          <p:nvPr/>
        </p:nvGrpSpPr>
        <p:grpSpPr bwMode="auto">
          <a:xfrm>
            <a:off x="534950" y="3256476"/>
            <a:ext cx="1833563" cy="619125"/>
            <a:chOff x="570991" y="3771348"/>
            <a:chExt cx="1833547" cy="620175"/>
          </a:xfrm>
        </p:grpSpPr>
        <p:grpSp>
          <p:nvGrpSpPr>
            <p:cNvPr id="28" name="Group 58"/>
            <p:cNvGrpSpPr>
              <a:grpSpLocks/>
            </p:cNvGrpSpPr>
            <p:nvPr/>
          </p:nvGrpSpPr>
          <p:grpSpPr bwMode="auto">
            <a:xfrm>
              <a:off x="570991" y="3774980"/>
              <a:ext cx="484829" cy="616543"/>
              <a:chOff x="429571" y="3721894"/>
              <a:chExt cx="673560" cy="152208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13">
                <p14:nvContentPartPr>
                  <p14:cNvPr id="33" name="Ink 32"/>
                  <p14:cNvContentPartPr/>
                  <p14:nvPr/>
                </p14:nvContentPartPr>
                <p14:xfrm>
                  <a:off x="595891" y="3721894"/>
                  <a:ext cx="485640" cy="375840"/>
                </p14:xfrm>
              </p:contentPart>
            </mc:Choice>
            <mc:Fallback xmlns="">
              <p:pic>
                <p:nvPicPr>
                  <p:cNvPr id="33" name="Ink 32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574407" y="3686269"/>
                    <a:ext cx="530107" cy="451542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5">
                <p14:nvContentPartPr>
                  <p14:cNvPr id="34" name="Ink 33"/>
                  <p14:cNvContentPartPr/>
                  <p14:nvPr/>
                </p14:nvContentPartPr>
                <p14:xfrm>
                  <a:off x="429571" y="4120774"/>
                  <a:ext cx="673560" cy="1123200"/>
                </p14:xfrm>
              </p:contentPart>
            </mc:Choice>
            <mc:Fallback xmlns="">
              <p:pic>
                <p:nvPicPr>
                  <p:cNvPr id="34" name="Ink 33"/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406569" y="4086063"/>
                    <a:ext cx="716064" cy="1197961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7">
                <p14:nvContentPartPr>
                  <p14:cNvPr id="35" name="Ink 34"/>
                  <p14:cNvContentPartPr/>
                  <p14:nvPr/>
                </p14:nvContentPartPr>
                <p14:xfrm>
                  <a:off x="634051" y="4303294"/>
                  <a:ext cx="465840" cy="281160"/>
                </p14:xfrm>
              </p:contentPart>
            </mc:Choice>
            <mc:Fallback xmlns="">
              <p:pic>
                <p:nvPicPr>
                  <p:cNvPr id="35" name="Ink 34"/>
                  <p:cNvPicPr/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611034" y="4262366"/>
                    <a:ext cx="505369" cy="361237"/>
                  </a:xfrm>
                  <a:prstGeom prst="rect">
                    <a:avLst/>
                  </a:prstGeom>
                </p:spPr>
              </p:pic>
            </mc:Fallback>
          </mc:AlternateContent>
        </p:grpSp>
        <p:grpSp>
          <p:nvGrpSpPr>
            <p:cNvPr id="29" name="Group 81"/>
            <p:cNvGrpSpPr>
              <a:grpSpLocks/>
            </p:cNvGrpSpPr>
            <p:nvPr/>
          </p:nvGrpSpPr>
          <p:grpSpPr bwMode="auto">
            <a:xfrm>
              <a:off x="1919709" y="3771348"/>
              <a:ext cx="484829" cy="616543"/>
              <a:chOff x="429571" y="3721894"/>
              <a:chExt cx="673560" cy="152208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19">
                <p14:nvContentPartPr>
                  <p14:cNvPr id="30" name="Ink 29"/>
                  <p14:cNvContentPartPr/>
                  <p14:nvPr/>
                </p14:nvContentPartPr>
                <p14:xfrm>
                  <a:off x="595891" y="3721894"/>
                  <a:ext cx="485640" cy="375840"/>
                </p14:xfrm>
              </p:contentPart>
            </mc:Choice>
            <mc:Fallback xmlns="">
              <p:pic>
                <p:nvPicPr>
                  <p:cNvPr id="30" name="Ink 29"/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574407" y="3686269"/>
                    <a:ext cx="530107" cy="451542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1">
                <p14:nvContentPartPr>
                  <p14:cNvPr id="31" name="Ink 30"/>
                  <p14:cNvContentPartPr/>
                  <p14:nvPr/>
                </p14:nvContentPartPr>
                <p14:xfrm>
                  <a:off x="429571" y="4120774"/>
                  <a:ext cx="673560" cy="1123200"/>
                </p14:xfrm>
              </p:contentPart>
            </mc:Choice>
            <mc:Fallback xmlns="">
              <p:pic>
                <p:nvPicPr>
                  <p:cNvPr id="31" name="Ink 30"/>
                  <p:cNvPicPr/>
                  <p:nvPr/>
                </p:nvPicPr>
                <p:blipFill>
                  <a:blip r:embed="rId22"/>
                  <a:stretch>
                    <a:fillRect/>
                  </a:stretch>
                </p:blipFill>
                <p:spPr>
                  <a:xfrm>
                    <a:off x="406569" y="4086036"/>
                    <a:ext cx="716064" cy="1198021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3">
                <p14:nvContentPartPr>
                  <p14:cNvPr id="32" name="Ink 31"/>
                  <p14:cNvContentPartPr/>
                  <p14:nvPr/>
                </p14:nvContentPartPr>
                <p14:xfrm>
                  <a:off x="634051" y="4303294"/>
                  <a:ext cx="465840" cy="281160"/>
                </p14:xfrm>
              </p:contentPart>
            </mc:Choice>
            <mc:Fallback xmlns="">
              <p:pic>
                <p:nvPicPr>
                  <p:cNvPr id="32" name="Ink 31"/>
                  <p:cNvPicPr/>
                  <p:nvPr/>
                </p:nvPicPr>
                <p:blipFill>
                  <a:blip r:embed="rId24"/>
                  <a:stretch>
                    <a:fillRect/>
                  </a:stretch>
                </p:blipFill>
                <p:spPr>
                  <a:xfrm>
                    <a:off x="611059" y="4262366"/>
                    <a:ext cx="505326" cy="361237"/>
                  </a:xfrm>
                  <a:prstGeom prst="rect">
                    <a:avLst/>
                  </a:prstGeom>
                </p:spPr>
              </p:pic>
            </mc:Fallback>
          </mc:AlternateContent>
        </p:grpSp>
      </p:grpSp>
      <p:grpSp>
        <p:nvGrpSpPr>
          <p:cNvPr id="36" name="Group 35"/>
          <p:cNvGrpSpPr>
            <a:grpSpLocks/>
          </p:cNvGrpSpPr>
          <p:nvPr/>
        </p:nvGrpSpPr>
        <p:grpSpPr bwMode="auto">
          <a:xfrm>
            <a:off x="3300375" y="3240601"/>
            <a:ext cx="2435225" cy="635000"/>
            <a:chOff x="3337648" y="3755525"/>
            <a:chExt cx="2434313" cy="635998"/>
          </a:xfrm>
        </p:grpSpPr>
        <p:grpSp>
          <p:nvGrpSpPr>
            <p:cNvPr id="37" name="Group 85"/>
            <p:cNvGrpSpPr>
              <a:grpSpLocks/>
            </p:cNvGrpSpPr>
            <p:nvPr/>
          </p:nvGrpSpPr>
          <p:grpSpPr bwMode="auto">
            <a:xfrm>
              <a:off x="3337648" y="3755525"/>
              <a:ext cx="484829" cy="616543"/>
              <a:chOff x="429571" y="3721894"/>
              <a:chExt cx="673560" cy="152208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25">
                <p14:nvContentPartPr>
                  <p14:cNvPr id="46" name="Ink 45"/>
                  <p14:cNvContentPartPr/>
                  <p14:nvPr/>
                </p14:nvContentPartPr>
                <p14:xfrm>
                  <a:off x="595891" y="3721894"/>
                  <a:ext cx="485640" cy="375840"/>
                </p14:xfrm>
              </p:contentPart>
            </mc:Choice>
            <mc:Fallback xmlns="">
              <p:pic>
                <p:nvPicPr>
                  <p:cNvPr id="46" name="Ink 45"/>
                  <p:cNvPicPr/>
                  <p:nvPr/>
                </p:nvPicPr>
                <p:blipFill>
                  <a:blip r:embed="rId26"/>
                  <a:stretch>
                    <a:fillRect/>
                  </a:stretch>
                </p:blipFill>
                <p:spPr>
                  <a:xfrm>
                    <a:off x="574407" y="3686269"/>
                    <a:ext cx="530107" cy="451542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7">
                <p14:nvContentPartPr>
                  <p14:cNvPr id="47" name="Ink 46"/>
                  <p14:cNvContentPartPr/>
                  <p14:nvPr/>
                </p14:nvContentPartPr>
                <p14:xfrm>
                  <a:off x="429571" y="4120774"/>
                  <a:ext cx="673560" cy="1123200"/>
                </p14:xfrm>
              </p:contentPart>
            </mc:Choice>
            <mc:Fallback xmlns="">
              <p:pic>
                <p:nvPicPr>
                  <p:cNvPr id="47" name="Ink 46"/>
                  <p:cNvPicPr/>
                  <p:nvPr/>
                </p:nvPicPr>
                <p:blipFill>
                  <a:blip r:embed="rId28"/>
                  <a:stretch>
                    <a:fillRect/>
                  </a:stretch>
                </p:blipFill>
                <p:spPr>
                  <a:xfrm>
                    <a:off x="406569" y="4086036"/>
                    <a:ext cx="716064" cy="1198021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9">
                <p14:nvContentPartPr>
                  <p14:cNvPr id="48" name="Ink 47"/>
                  <p14:cNvContentPartPr/>
                  <p14:nvPr/>
                </p14:nvContentPartPr>
                <p14:xfrm>
                  <a:off x="634051" y="4303294"/>
                  <a:ext cx="465840" cy="281160"/>
                </p14:xfrm>
              </p:contentPart>
            </mc:Choice>
            <mc:Fallback xmlns="">
              <p:pic>
                <p:nvPicPr>
                  <p:cNvPr id="48" name="Ink 47"/>
                  <p:cNvPicPr/>
                  <p:nvPr/>
                </p:nvPicPr>
                <p:blipFill>
                  <a:blip r:embed="rId30"/>
                  <a:stretch>
                    <a:fillRect/>
                  </a:stretch>
                </p:blipFill>
                <p:spPr>
                  <a:xfrm>
                    <a:off x="611059" y="4262366"/>
                    <a:ext cx="505326" cy="361237"/>
                  </a:xfrm>
                  <a:prstGeom prst="rect">
                    <a:avLst/>
                  </a:prstGeom>
                </p:spPr>
              </p:pic>
            </mc:Fallback>
          </mc:AlternateContent>
        </p:grpSp>
        <p:grpSp>
          <p:nvGrpSpPr>
            <p:cNvPr id="38" name="Group 89"/>
            <p:cNvGrpSpPr>
              <a:grpSpLocks/>
            </p:cNvGrpSpPr>
            <p:nvPr/>
          </p:nvGrpSpPr>
          <p:grpSpPr bwMode="auto">
            <a:xfrm>
              <a:off x="4270758" y="3774980"/>
              <a:ext cx="484829" cy="616543"/>
              <a:chOff x="429571" y="3721894"/>
              <a:chExt cx="673560" cy="152208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31">
                <p14:nvContentPartPr>
                  <p14:cNvPr id="43" name="Ink 42"/>
                  <p14:cNvContentPartPr/>
                  <p14:nvPr/>
                </p14:nvContentPartPr>
                <p14:xfrm>
                  <a:off x="595891" y="3721894"/>
                  <a:ext cx="485640" cy="375840"/>
                </p14:xfrm>
              </p:contentPart>
            </mc:Choice>
            <mc:Fallback xmlns="">
              <p:pic>
                <p:nvPicPr>
                  <p:cNvPr id="43" name="Ink 42"/>
                  <p:cNvPicPr/>
                  <p:nvPr/>
                </p:nvPicPr>
                <p:blipFill>
                  <a:blip r:embed="rId32"/>
                  <a:stretch>
                    <a:fillRect/>
                  </a:stretch>
                </p:blipFill>
                <p:spPr>
                  <a:xfrm>
                    <a:off x="574407" y="3686269"/>
                    <a:ext cx="530107" cy="451542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3">
                <p14:nvContentPartPr>
                  <p14:cNvPr id="44" name="Ink 43"/>
                  <p14:cNvContentPartPr/>
                  <p14:nvPr/>
                </p14:nvContentPartPr>
                <p14:xfrm>
                  <a:off x="429571" y="4120774"/>
                  <a:ext cx="673560" cy="1123200"/>
                </p14:xfrm>
              </p:contentPart>
            </mc:Choice>
            <mc:Fallback xmlns="">
              <p:pic>
                <p:nvPicPr>
                  <p:cNvPr id="44" name="Ink 43"/>
                  <p:cNvPicPr/>
                  <p:nvPr/>
                </p:nvPicPr>
                <p:blipFill>
                  <a:blip r:embed="rId34"/>
                  <a:stretch>
                    <a:fillRect/>
                  </a:stretch>
                </p:blipFill>
                <p:spPr>
                  <a:xfrm>
                    <a:off x="406586" y="4086036"/>
                    <a:ext cx="716032" cy="119713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5">
                <p14:nvContentPartPr>
                  <p14:cNvPr id="45" name="Ink 44"/>
                  <p14:cNvContentPartPr/>
                  <p14:nvPr/>
                </p14:nvContentPartPr>
                <p14:xfrm>
                  <a:off x="634051" y="4303294"/>
                  <a:ext cx="465840" cy="281160"/>
                </p14:xfrm>
              </p:contentPart>
            </mc:Choice>
            <mc:Fallback xmlns="">
              <p:pic>
                <p:nvPicPr>
                  <p:cNvPr id="45" name="Ink 44"/>
                  <p:cNvPicPr/>
                  <p:nvPr/>
                </p:nvPicPr>
                <p:blipFill>
                  <a:blip r:embed="rId36"/>
                  <a:stretch>
                    <a:fillRect/>
                  </a:stretch>
                </p:blipFill>
                <p:spPr>
                  <a:xfrm>
                    <a:off x="611059" y="4262366"/>
                    <a:ext cx="505326" cy="361237"/>
                  </a:xfrm>
                  <a:prstGeom prst="rect">
                    <a:avLst/>
                  </a:prstGeom>
                </p:spPr>
              </p:pic>
            </mc:Fallback>
          </mc:AlternateContent>
        </p:grpSp>
        <p:grpSp>
          <p:nvGrpSpPr>
            <p:cNvPr id="39" name="Group 93"/>
            <p:cNvGrpSpPr>
              <a:grpSpLocks/>
            </p:cNvGrpSpPr>
            <p:nvPr/>
          </p:nvGrpSpPr>
          <p:grpSpPr bwMode="auto">
            <a:xfrm>
              <a:off x="5287132" y="3759157"/>
              <a:ext cx="484829" cy="616543"/>
              <a:chOff x="429571" y="3721894"/>
              <a:chExt cx="673560" cy="152208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37">
                <p14:nvContentPartPr>
                  <p14:cNvPr id="40" name="Ink 39"/>
                  <p14:cNvContentPartPr/>
                  <p14:nvPr/>
                </p14:nvContentPartPr>
                <p14:xfrm>
                  <a:off x="595891" y="3721894"/>
                  <a:ext cx="485640" cy="375840"/>
                </p14:xfrm>
              </p:contentPart>
            </mc:Choice>
            <mc:Fallback xmlns="">
              <p:pic>
                <p:nvPicPr>
                  <p:cNvPr id="40" name="Ink 39"/>
                  <p:cNvPicPr/>
                  <p:nvPr/>
                </p:nvPicPr>
                <p:blipFill>
                  <a:blip r:embed="rId38"/>
                  <a:stretch>
                    <a:fillRect/>
                  </a:stretch>
                </p:blipFill>
                <p:spPr>
                  <a:xfrm>
                    <a:off x="574407" y="3686269"/>
                    <a:ext cx="530107" cy="451542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9">
                <p14:nvContentPartPr>
                  <p14:cNvPr id="41" name="Ink 40"/>
                  <p14:cNvContentPartPr/>
                  <p14:nvPr/>
                </p14:nvContentPartPr>
                <p14:xfrm>
                  <a:off x="429571" y="4120774"/>
                  <a:ext cx="673560" cy="1123200"/>
                </p14:xfrm>
              </p:contentPart>
            </mc:Choice>
            <mc:Fallback xmlns="">
              <p:pic>
                <p:nvPicPr>
                  <p:cNvPr id="41" name="Ink 40"/>
                  <p:cNvPicPr/>
                  <p:nvPr/>
                </p:nvPicPr>
                <p:blipFill>
                  <a:blip r:embed="rId40"/>
                  <a:stretch>
                    <a:fillRect/>
                  </a:stretch>
                </p:blipFill>
                <p:spPr>
                  <a:xfrm>
                    <a:off x="406569" y="4086063"/>
                    <a:ext cx="716064" cy="1197071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1">
                <p14:nvContentPartPr>
                  <p14:cNvPr id="42" name="Ink 41"/>
                  <p14:cNvContentPartPr/>
                  <p14:nvPr/>
                </p14:nvContentPartPr>
                <p14:xfrm>
                  <a:off x="634051" y="4303294"/>
                  <a:ext cx="465840" cy="281160"/>
                </p14:xfrm>
              </p:contentPart>
            </mc:Choice>
            <mc:Fallback xmlns="">
              <p:pic>
                <p:nvPicPr>
                  <p:cNvPr id="42" name="Ink 41"/>
                  <p:cNvPicPr/>
                  <p:nvPr/>
                </p:nvPicPr>
                <p:blipFill>
                  <a:blip r:embed="rId42"/>
                  <a:stretch>
                    <a:fillRect/>
                  </a:stretch>
                </p:blipFill>
                <p:spPr>
                  <a:xfrm>
                    <a:off x="611059" y="4262366"/>
                    <a:ext cx="505326" cy="361237"/>
                  </a:xfrm>
                  <a:prstGeom prst="rect">
                    <a:avLst/>
                  </a:prstGeom>
                </p:spPr>
              </p:pic>
            </mc:Fallback>
          </mc:AlternateContent>
        </p:grpSp>
      </p:grpSp>
      <p:grpSp>
        <p:nvGrpSpPr>
          <p:cNvPr id="49" name="Group 48"/>
          <p:cNvGrpSpPr>
            <a:grpSpLocks/>
          </p:cNvGrpSpPr>
          <p:nvPr/>
        </p:nvGrpSpPr>
        <p:grpSpPr bwMode="auto">
          <a:xfrm>
            <a:off x="6172163" y="3194564"/>
            <a:ext cx="2714625" cy="668337"/>
            <a:chOff x="6208276" y="3709672"/>
            <a:chExt cx="2715703" cy="668040"/>
          </a:xfrm>
        </p:grpSpPr>
        <p:grpSp>
          <p:nvGrpSpPr>
            <p:cNvPr id="50" name="Group 97"/>
            <p:cNvGrpSpPr>
              <a:grpSpLocks/>
            </p:cNvGrpSpPr>
            <p:nvPr/>
          </p:nvGrpSpPr>
          <p:grpSpPr bwMode="auto">
            <a:xfrm>
              <a:off x="6208276" y="3709672"/>
              <a:ext cx="484829" cy="616543"/>
              <a:chOff x="429571" y="3721894"/>
              <a:chExt cx="673560" cy="152208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43">
                <p14:nvContentPartPr>
                  <p14:cNvPr id="63" name="Ink 62"/>
                  <p14:cNvContentPartPr/>
                  <p14:nvPr/>
                </p14:nvContentPartPr>
                <p14:xfrm>
                  <a:off x="595891" y="3721894"/>
                  <a:ext cx="485640" cy="375840"/>
                </p14:xfrm>
              </p:contentPart>
            </mc:Choice>
            <mc:Fallback xmlns="">
              <p:pic>
                <p:nvPicPr>
                  <p:cNvPr id="63" name="Ink 62"/>
                  <p:cNvPicPr/>
                  <p:nvPr/>
                </p:nvPicPr>
                <p:blipFill>
                  <a:blip r:embed="rId44"/>
                  <a:stretch>
                    <a:fillRect/>
                  </a:stretch>
                </p:blipFill>
                <p:spPr>
                  <a:xfrm>
                    <a:off x="574385" y="3686354"/>
                    <a:ext cx="530153" cy="451363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5">
                <p14:nvContentPartPr>
                  <p14:cNvPr id="64" name="Ink 63"/>
                  <p14:cNvContentPartPr/>
                  <p14:nvPr/>
                </p14:nvContentPartPr>
                <p14:xfrm>
                  <a:off x="429571" y="4120774"/>
                  <a:ext cx="673560" cy="1123200"/>
                </p14:xfrm>
              </p:contentPart>
            </mc:Choice>
            <mc:Fallback xmlns="">
              <p:pic>
                <p:nvPicPr>
                  <p:cNvPr id="64" name="Ink 63"/>
                  <p:cNvPicPr/>
                  <p:nvPr/>
                </p:nvPicPr>
                <p:blipFill>
                  <a:blip r:embed="rId46"/>
                  <a:stretch>
                    <a:fillRect/>
                  </a:stretch>
                </p:blipFill>
                <p:spPr>
                  <a:xfrm>
                    <a:off x="406552" y="4086118"/>
                    <a:ext cx="716095" cy="1197843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7">
                <p14:nvContentPartPr>
                  <p14:cNvPr id="65" name="Ink 64"/>
                  <p14:cNvContentPartPr/>
                  <p14:nvPr/>
                </p14:nvContentPartPr>
                <p14:xfrm>
                  <a:off x="634051" y="4303294"/>
                  <a:ext cx="465840" cy="281160"/>
                </p14:xfrm>
              </p:contentPart>
            </mc:Choice>
            <mc:Fallback xmlns="">
              <p:pic>
                <p:nvPicPr>
                  <p:cNvPr id="65" name="Ink 64"/>
                  <p:cNvPicPr/>
                  <p:nvPr/>
                </p:nvPicPr>
                <p:blipFill>
                  <a:blip r:embed="rId48"/>
                  <a:stretch>
                    <a:fillRect/>
                  </a:stretch>
                </p:blipFill>
                <p:spPr>
                  <a:xfrm>
                    <a:off x="611034" y="4262366"/>
                    <a:ext cx="505369" cy="361237"/>
                  </a:xfrm>
                  <a:prstGeom prst="rect">
                    <a:avLst/>
                  </a:prstGeom>
                </p:spPr>
              </p:pic>
            </mc:Fallback>
          </mc:AlternateContent>
        </p:grpSp>
        <p:grpSp>
          <p:nvGrpSpPr>
            <p:cNvPr id="51" name="Group 101"/>
            <p:cNvGrpSpPr>
              <a:grpSpLocks/>
            </p:cNvGrpSpPr>
            <p:nvPr/>
          </p:nvGrpSpPr>
          <p:grpSpPr bwMode="auto">
            <a:xfrm>
              <a:off x="6986146" y="3716361"/>
              <a:ext cx="484829" cy="616543"/>
              <a:chOff x="429571" y="3721894"/>
              <a:chExt cx="673560" cy="152208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49">
                <p14:nvContentPartPr>
                  <p14:cNvPr id="60" name="Ink 59"/>
                  <p14:cNvContentPartPr/>
                  <p14:nvPr/>
                </p14:nvContentPartPr>
                <p14:xfrm>
                  <a:off x="595891" y="3721894"/>
                  <a:ext cx="485640" cy="375840"/>
                </p14:xfrm>
              </p:contentPart>
            </mc:Choice>
            <mc:Fallback xmlns="">
              <p:pic>
                <p:nvPicPr>
                  <p:cNvPr id="60" name="Ink 59"/>
                  <p:cNvPicPr/>
                  <p:nvPr/>
                </p:nvPicPr>
                <p:blipFill>
                  <a:blip r:embed="rId50"/>
                  <a:stretch>
                    <a:fillRect/>
                  </a:stretch>
                </p:blipFill>
                <p:spPr>
                  <a:xfrm>
                    <a:off x="574385" y="3686354"/>
                    <a:ext cx="530153" cy="451363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1">
                <p14:nvContentPartPr>
                  <p14:cNvPr id="61" name="Ink 60"/>
                  <p14:cNvContentPartPr/>
                  <p14:nvPr/>
                </p14:nvContentPartPr>
                <p14:xfrm>
                  <a:off x="429571" y="4120774"/>
                  <a:ext cx="673560" cy="1123200"/>
                </p14:xfrm>
              </p:contentPart>
            </mc:Choice>
            <mc:Fallback xmlns="">
              <p:pic>
                <p:nvPicPr>
                  <p:cNvPr id="61" name="Ink 60"/>
                  <p:cNvPicPr/>
                  <p:nvPr/>
                </p:nvPicPr>
                <p:blipFill>
                  <a:blip r:embed="rId52"/>
                  <a:stretch>
                    <a:fillRect/>
                  </a:stretch>
                </p:blipFill>
                <p:spPr>
                  <a:xfrm>
                    <a:off x="406552" y="4086146"/>
                    <a:ext cx="716095" cy="119778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3">
                <p14:nvContentPartPr>
                  <p14:cNvPr id="62" name="Ink 61"/>
                  <p14:cNvContentPartPr/>
                  <p14:nvPr/>
                </p14:nvContentPartPr>
                <p14:xfrm>
                  <a:off x="634051" y="4303294"/>
                  <a:ext cx="465840" cy="281160"/>
                </p14:xfrm>
              </p:contentPart>
            </mc:Choice>
            <mc:Fallback xmlns="">
              <p:pic>
                <p:nvPicPr>
                  <p:cNvPr id="62" name="Ink 61"/>
                  <p:cNvPicPr/>
                  <p:nvPr/>
                </p:nvPicPr>
                <p:blipFill>
                  <a:blip r:embed="rId54"/>
                  <a:stretch>
                    <a:fillRect/>
                  </a:stretch>
                </p:blipFill>
                <p:spPr>
                  <a:xfrm>
                    <a:off x="611034" y="4262366"/>
                    <a:ext cx="505369" cy="361237"/>
                  </a:xfrm>
                  <a:prstGeom prst="rect">
                    <a:avLst/>
                  </a:prstGeom>
                </p:spPr>
              </p:pic>
            </mc:Fallback>
          </mc:AlternateContent>
        </p:grpSp>
        <p:grpSp>
          <p:nvGrpSpPr>
            <p:cNvPr id="52" name="Group 105"/>
            <p:cNvGrpSpPr>
              <a:grpSpLocks/>
            </p:cNvGrpSpPr>
            <p:nvPr/>
          </p:nvGrpSpPr>
          <p:grpSpPr bwMode="auto">
            <a:xfrm>
              <a:off x="7704138" y="3739702"/>
              <a:ext cx="484829" cy="616543"/>
              <a:chOff x="429571" y="3721894"/>
              <a:chExt cx="673560" cy="152208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55">
                <p14:nvContentPartPr>
                  <p14:cNvPr id="57" name="Ink 56"/>
                  <p14:cNvContentPartPr/>
                  <p14:nvPr/>
                </p14:nvContentPartPr>
                <p14:xfrm>
                  <a:off x="595891" y="3721894"/>
                  <a:ext cx="485640" cy="375840"/>
                </p14:xfrm>
              </p:contentPart>
            </mc:Choice>
            <mc:Fallback xmlns="">
              <p:pic>
                <p:nvPicPr>
                  <p:cNvPr id="57" name="Ink 56"/>
                  <p:cNvPicPr/>
                  <p:nvPr/>
                </p:nvPicPr>
                <p:blipFill>
                  <a:blip r:embed="rId56"/>
                  <a:stretch>
                    <a:fillRect/>
                  </a:stretch>
                </p:blipFill>
                <p:spPr>
                  <a:xfrm>
                    <a:off x="574363" y="3686354"/>
                    <a:ext cx="530199" cy="451363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7">
                <p14:nvContentPartPr>
                  <p14:cNvPr id="58" name="Ink 57"/>
                  <p14:cNvContentPartPr/>
                  <p14:nvPr/>
                </p14:nvContentPartPr>
                <p14:xfrm>
                  <a:off x="429571" y="4120774"/>
                  <a:ext cx="673560" cy="1123200"/>
                </p14:xfrm>
              </p:contentPart>
            </mc:Choice>
            <mc:Fallback xmlns="">
              <p:pic>
                <p:nvPicPr>
                  <p:cNvPr id="58" name="Ink 57"/>
                  <p:cNvPicPr/>
                  <p:nvPr/>
                </p:nvPicPr>
                <p:blipFill>
                  <a:blip r:embed="rId58"/>
                  <a:stretch>
                    <a:fillRect/>
                  </a:stretch>
                </p:blipFill>
                <p:spPr>
                  <a:xfrm>
                    <a:off x="406552" y="4086118"/>
                    <a:ext cx="716095" cy="119695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9">
                <p14:nvContentPartPr>
                  <p14:cNvPr id="59" name="Ink 58"/>
                  <p14:cNvContentPartPr/>
                  <p14:nvPr/>
                </p14:nvContentPartPr>
                <p14:xfrm>
                  <a:off x="634051" y="4303294"/>
                  <a:ext cx="465840" cy="281160"/>
                </p14:xfrm>
              </p:contentPart>
            </mc:Choice>
            <mc:Fallback xmlns="">
              <p:pic>
                <p:nvPicPr>
                  <p:cNvPr id="59" name="Ink 58"/>
                  <p:cNvPicPr/>
                  <p:nvPr/>
                </p:nvPicPr>
                <p:blipFill>
                  <a:blip r:embed="rId60"/>
                  <a:stretch>
                    <a:fillRect/>
                  </a:stretch>
                </p:blipFill>
                <p:spPr>
                  <a:xfrm>
                    <a:off x="611034" y="4262366"/>
                    <a:ext cx="505369" cy="361237"/>
                  </a:xfrm>
                  <a:prstGeom prst="rect">
                    <a:avLst/>
                  </a:prstGeom>
                </p:spPr>
              </p:pic>
            </mc:Fallback>
          </mc:AlternateContent>
        </p:grpSp>
        <p:grpSp>
          <p:nvGrpSpPr>
            <p:cNvPr id="53" name="Group 109"/>
            <p:cNvGrpSpPr>
              <a:grpSpLocks/>
            </p:cNvGrpSpPr>
            <p:nvPr/>
          </p:nvGrpSpPr>
          <p:grpSpPr bwMode="auto">
            <a:xfrm>
              <a:off x="8439150" y="3761169"/>
              <a:ext cx="484829" cy="616543"/>
              <a:chOff x="429571" y="3721894"/>
              <a:chExt cx="673560" cy="152208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61">
                <p14:nvContentPartPr>
                  <p14:cNvPr id="54" name="Ink 53"/>
                  <p14:cNvContentPartPr/>
                  <p14:nvPr/>
                </p14:nvContentPartPr>
                <p14:xfrm>
                  <a:off x="595891" y="3721894"/>
                  <a:ext cx="485640" cy="375840"/>
                </p14:xfrm>
              </p:contentPart>
            </mc:Choice>
            <mc:Fallback xmlns="">
              <p:pic>
                <p:nvPicPr>
                  <p:cNvPr id="54" name="Ink 53"/>
                  <p:cNvPicPr/>
                  <p:nvPr/>
                </p:nvPicPr>
                <p:blipFill>
                  <a:blip r:embed="rId62"/>
                  <a:stretch>
                    <a:fillRect/>
                  </a:stretch>
                </p:blipFill>
                <p:spPr>
                  <a:xfrm>
                    <a:off x="574363" y="3686354"/>
                    <a:ext cx="530199" cy="451363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3">
                <p14:nvContentPartPr>
                  <p14:cNvPr id="55" name="Ink 54"/>
                  <p14:cNvContentPartPr/>
                  <p14:nvPr/>
                </p14:nvContentPartPr>
                <p14:xfrm>
                  <a:off x="429571" y="4120774"/>
                  <a:ext cx="673560" cy="1123200"/>
                </p14:xfrm>
              </p:contentPart>
            </mc:Choice>
            <mc:Fallback xmlns="">
              <p:pic>
                <p:nvPicPr>
                  <p:cNvPr id="55" name="Ink 54"/>
                  <p:cNvPicPr/>
                  <p:nvPr/>
                </p:nvPicPr>
                <p:blipFill>
                  <a:blip r:embed="rId64"/>
                  <a:stretch>
                    <a:fillRect/>
                  </a:stretch>
                </p:blipFill>
                <p:spPr>
                  <a:xfrm>
                    <a:off x="406552" y="4086146"/>
                    <a:ext cx="716095" cy="119778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5">
                <p14:nvContentPartPr>
                  <p14:cNvPr id="56" name="Ink 55"/>
                  <p14:cNvContentPartPr/>
                  <p14:nvPr/>
                </p14:nvContentPartPr>
                <p14:xfrm>
                  <a:off x="634051" y="4303294"/>
                  <a:ext cx="465840" cy="281160"/>
                </p14:xfrm>
              </p:contentPart>
            </mc:Choice>
            <mc:Fallback xmlns="">
              <p:pic>
                <p:nvPicPr>
                  <p:cNvPr id="56" name="Ink 55"/>
                  <p:cNvPicPr/>
                  <p:nvPr/>
                </p:nvPicPr>
                <p:blipFill>
                  <a:blip r:embed="rId66"/>
                  <a:stretch>
                    <a:fillRect/>
                  </a:stretch>
                </p:blipFill>
                <p:spPr>
                  <a:xfrm>
                    <a:off x="611034" y="4262366"/>
                    <a:ext cx="505369" cy="361237"/>
                  </a:xfrm>
                  <a:prstGeom prst="rect">
                    <a:avLst/>
                  </a:prstGeom>
                </p:spPr>
              </p:pic>
            </mc:Fallback>
          </mc:AlternateContent>
        </p:grpSp>
      </p:grpSp>
      <mc:AlternateContent xmlns:mc="http://schemas.openxmlformats.org/markup-compatibility/2006" xmlns:p14="http://schemas.microsoft.com/office/powerpoint/2010/main">
        <mc:Choice Requires="p14">
          <p:contentPart p14:bwMode="auto" r:id="rId67">
            <p14:nvContentPartPr>
              <p14:cNvPr id="69" name="Ink 68"/>
              <p14:cNvContentPartPr/>
              <p14:nvPr/>
            </p14:nvContentPartPr>
            <p14:xfrm>
              <a:off x="6175601" y="2451239"/>
              <a:ext cx="2788920" cy="24840"/>
            </p14:xfrm>
          </p:contentPart>
        </mc:Choice>
        <mc:Fallback xmlns="">
          <p:pic>
            <p:nvPicPr>
              <p:cNvPr id="69" name="Ink 68"/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6168041" y="2435399"/>
                <a:ext cx="2812320" cy="55800"/>
              </a:xfrm>
              <a:prstGeom prst="rect">
                <a:avLst/>
              </a:prstGeom>
            </p:spPr>
          </p:pic>
        </mc:Fallback>
      </mc:AlternateContent>
      <p:sp>
        <p:nvSpPr>
          <p:cNvPr id="70" name="TextBox 69"/>
          <p:cNvSpPr txBox="1"/>
          <p:nvPr/>
        </p:nvSpPr>
        <p:spPr bwMode="auto">
          <a:xfrm>
            <a:off x="7964847" y="2529400"/>
            <a:ext cx="8429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9" grpId="0" animBg="1"/>
      <p:bldP spid="20" grpId="0"/>
      <p:bldP spid="24" grpId="0"/>
      <p:bldP spid="25" grpId="0"/>
      <p:bldP spid="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371601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You can read the fraction of one whole when more than one share of the rectangle is being described.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001266" y="3229578"/>
            <a:ext cx="2857500" cy="1371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 bwMode="auto">
          <a:xfrm>
            <a:off x="3446097" y="3335396"/>
            <a:ext cx="1998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one half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9" name="Ink 28"/>
              <p14:cNvContentPartPr/>
              <p14:nvPr/>
            </p14:nvContentPartPr>
            <p14:xfrm>
              <a:off x="3056617" y="3890882"/>
              <a:ext cx="2798640" cy="50760"/>
            </p14:xfrm>
          </p:contentPart>
        </mc:Choice>
        <mc:Fallback xmlns="">
          <p:pic>
            <p:nvPicPr>
              <p:cNvPr id="29" name="Ink 2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44377" y="3879722"/>
                <a:ext cx="2828160" cy="75240"/>
              </a:xfrm>
              <a:prstGeom prst="rect">
                <a:avLst/>
              </a:prstGeom>
            </p:spPr>
          </p:pic>
        </mc:Fallback>
      </mc:AlternateContent>
      <p:sp>
        <p:nvSpPr>
          <p:cNvPr id="26" name="TextBox 25"/>
          <p:cNvSpPr txBox="1"/>
          <p:nvPr/>
        </p:nvSpPr>
        <p:spPr bwMode="auto">
          <a:xfrm>
            <a:off x="3479374" y="4004822"/>
            <a:ext cx="1998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one half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8" name="Ink 27"/>
              <p14:cNvContentPartPr/>
              <p14:nvPr/>
            </p14:nvContentPartPr>
            <p14:xfrm>
              <a:off x="3029076" y="3297126"/>
              <a:ext cx="2801880" cy="569160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981196" y="3201006"/>
                <a:ext cx="2897640" cy="76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6" name="Ink 35"/>
              <p14:cNvContentPartPr/>
              <p14:nvPr/>
            </p14:nvContentPartPr>
            <p14:xfrm>
              <a:off x="3018653" y="4004822"/>
              <a:ext cx="2801880" cy="569160"/>
            </p14:xfrm>
          </p:contentPart>
        </mc:Choice>
        <mc:Fallback xmlns="">
          <p:pic>
            <p:nvPicPr>
              <p:cNvPr id="36" name="Ink 3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970773" y="3908702"/>
                <a:ext cx="2897640" cy="76140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1"/>
          <p:cNvSpPr txBox="1"/>
          <p:nvPr/>
        </p:nvSpPr>
        <p:spPr>
          <a:xfrm>
            <a:off x="6743700" y="2971800"/>
            <a:ext cx="1485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</a:rPr>
              <a:t>Unit fraction</a:t>
            </a:r>
            <a:endParaRPr lang="en-US" sz="2400" dirty="0" smtClean="0">
              <a:solidFill>
                <a:schemeClr val="accent3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5" name="Straight Arrow Connector 4"/>
          <p:cNvCxnSpPr>
            <a:stCxn id="2" idx="1"/>
          </p:cNvCxnSpPr>
          <p:nvPr/>
        </p:nvCxnSpPr>
        <p:spPr>
          <a:xfrm flipH="1">
            <a:off x="5943600" y="3387299"/>
            <a:ext cx="800100" cy="194407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943600" y="3581706"/>
            <a:ext cx="800100" cy="6084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4" grpId="0" animBg="1"/>
      <p:bldP spid="18" grpId="0"/>
      <p:bldP spid="26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14400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You can read the fraction of one whole when more than one share of the rectangle is being described.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454495" y="3104993"/>
            <a:ext cx="2483855" cy="116429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3540739" y="3412911"/>
            <a:ext cx="2311366" cy="543066"/>
            <a:chOff x="1683133" y="2898722"/>
            <a:chExt cx="2658942" cy="639923"/>
          </a:xfrm>
        </p:grpSpPr>
        <p:sp>
          <p:nvSpPr>
            <p:cNvPr id="8" name="TextBox 7"/>
            <p:cNvSpPr txBox="1"/>
            <p:nvPr/>
          </p:nvSpPr>
          <p:spPr>
            <a:xfrm>
              <a:off x="1683133" y="2898722"/>
              <a:ext cx="842925" cy="5843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580030" y="2927304"/>
              <a:ext cx="842924" cy="5843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499150" y="2954298"/>
              <a:ext cx="842925" cy="5843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4223111" y="3153505"/>
            <a:ext cx="823811" cy="1148121"/>
            <a:chOff x="2550422" y="2565015"/>
            <a:chExt cx="948960" cy="1352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2" name="Ink 11"/>
                <p14:cNvContentPartPr/>
                <p14:nvPr/>
              </p14:nvContentPartPr>
              <p14:xfrm>
                <a:off x="3423062" y="2565015"/>
                <a:ext cx="76320" cy="1331280"/>
              </p14:xfrm>
            </p:contentPart>
          </mc:Choice>
          <mc:Fallback xmlns="">
            <p:pic>
              <p:nvPicPr>
                <p:cNvPr id="12" name="Ink 11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413107" y="2556954"/>
                  <a:ext cx="94985" cy="135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3" name="Ink 12"/>
                <p14:cNvContentPartPr/>
                <p14:nvPr/>
              </p14:nvContentPartPr>
              <p14:xfrm>
                <a:off x="2550422" y="2572215"/>
                <a:ext cx="51120" cy="1345680"/>
              </p14:xfrm>
            </p:contentPart>
          </mc:Choice>
          <mc:Fallback xmlns="">
            <p:pic>
              <p:nvPicPr>
                <p:cNvPr id="13" name="Ink 12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534629" y="2564579"/>
                  <a:ext cx="78966" cy="1373255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38" name="Rectangle 37"/>
          <p:cNvSpPr/>
          <p:nvPr/>
        </p:nvSpPr>
        <p:spPr>
          <a:xfrm>
            <a:off x="457200" y="3083350"/>
            <a:ext cx="2483855" cy="116429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grpSp>
        <p:nvGrpSpPr>
          <p:cNvPr id="39" name="Group 38"/>
          <p:cNvGrpSpPr>
            <a:grpSpLocks/>
          </p:cNvGrpSpPr>
          <p:nvPr/>
        </p:nvGrpSpPr>
        <p:grpSpPr bwMode="auto">
          <a:xfrm>
            <a:off x="543444" y="3391268"/>
            <a:ext cx="2311366" cy="543066"/>
            <a:chOff x="1683133" y="2898722"/>
            <a:chExt cx="2658942" cy="639923"/>
          </a:xfrm>
        </p:grpSpPr>
        <p:sp>
          <p:nvSpPr>
            <p:cNvPr id="40" name="TextBox 39"/>
            <p:cNvSpPr txBox="1"/>
            <p:nvPr/>
          </p:nvSpPr>
          <p:spPr>
            <a:xfrm>
              <a:off x="1683133" y="2898722"/>
              <a:ext cx="842925" cy="5843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580030" y="2927304"/>
              <a:ext cx="842924" cy="5843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499150" y="2954298"/>
              <a:ext cx="842925" cy="5843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43" name="Group 42"/>
          <p:cNvGrpSpPr>
            <a:grpSpLocks/>
          </p:cNvGrpSpPr>
          <p:nvPr/>
        </p:nvGrpSpPr>
        <p:grpSpPr bwMode="auto">
          <a:xfrm>
            <a:off x="1225816" y="3131862"/>
            <a:ext cx="823811" cy="1148121"/>
            <a:chOff x="2550422" y="2565015"/>
            <a:chExt cx="948960" cy="1352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44" name="Ink 43"/>
                <p14:cNvContentPartPr/>
                <p14:nvPr/>
              </p14:nvContentPartPr>
              <p14:xfrm>
                <a:off x="3423062" y="2565015"/>
                <a:ext cx="76320" cy="1331280"/>
              </p14:xfrm>
            </p:contentPart>
          </mc:Choice>
          <mc:Fallback xmlns="">
            <p:pic>
              <p:nvPicPr>
                <p:cNvPr id="44" name="Ink 43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13107" y="2556954"/>
                  <a:ext cx="94985" cy="135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45" name="Ink 44"/>
                <p14:cNvContentPartPr/>
                <p14:nvPr/>
              </p14:nvContentPartPr>
              <p14:xfrm>
                <a:off x="2550422" y="2572215"/>
                <a:ext cx="51120" cy="1345680"/>
              </p14:xfrm>
            </p:contentPart>
          </mc:Choice>
          <mc:Fallback xmlns="">
            <p:pic>
              <p:nvPicPr>
                <p:cNvPr id="45" name="Ink 44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534629" y="2564579"/>
                  <a:ext cx="78966" cy="1373255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46" name="Rectangle 45"/>
          <p:cNvSpPr/>
          <p:nvPr/>
        </p:nvSpPr>
        <p:spPr>
          <a:xfrm>
            <a:off x="6344323" y="3095054"/>
            <a:ext cx="2483855" cy="116429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grpSp>
        <p:nvGrpSpPr>
          <p:cNvPr id="47" name="Group 46"/>
          <p:cNvGrpSpPr>
            <a:grpSpLocks/>
          </p:cNvGrpSpPr>
          <p:nvPr/>
        </p:nvGrpSpPr>
        <p:grpSpPr bwMode="auto">
          <a:xfrm>
            <a:off x="6430567" y="3402972"/>
            <a:ext cx="2311366" cy="543066"/>
            <a:chOff x="1683133" y="2898722"/>
            <a:chExt cx="2658942" cy="639923"/>
          </a:xfrm>
        </p:grpSpPr>
        <p:sp>
          <p:nvSpPr>
            <p:cNvPr id="48" name="TextBox 47"/>
            <p:cNvSpPr txBox="1"/>
            <p:nvPr/>
          </p:nvSpPr>
          <p:spPr>
            <a:xfrm>
              <a:off x="1683133" y="2898722"/>
              <a:ext cx="842925" cy="5843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580030" y="2927304"/>
              <a:ext cx="842924" cy="5843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499150" y="2954298"/>
              <a:ext cx="842925" cy="5843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51" name="Group 50"/>
          <p:cNvGrpSpPr>
            <a:grpSpLocks/>
          </p:cNvGrpSpPr>
          <p:nvPr/>
        </p:nvGrpSpPr>
        <p:grpSpPr bwMode="auto">
          <a:xfrm>
            <a:off x="7170515" y="3120150"/>
            <a:ext cx="823811" cy="1148121"/>
            <a:chOff x="2550422" y="2565015"/>
            <a:chExt cx="948960" cy="1352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52" name="Ink 51"/>
                <p14:cNvContentPartPr/>
                <p14:nvPr/>
              </p14:nvContentPartPr>
              <p14:xfrm>
                <a:off x="3423062" y="2565015"/>
                <a:ext cx="76320" cy="1331280"/>
              </p14:xfrm>
            </p:contentPart>
          </mc:Choice>
          <mc:Fallback xmlns="">
            <p:pic>
              <p:nvPicPr>
                <p:cNvPr id="52" name="Ink 51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413107" y="2556954"/>
                  <a:ext cx="94985" cy="135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53" name="Ink 52"/>
                <p14:cNvContentPartPr/>
                <p14:nvPr/>
              </p14:nvContentPartPr>
              <p14:xfrm>
                <a:off x="2550422" y="2572215"/>
                <a:ext cx="51120" cy="1345680"/>
              </p14:xfrm>
            </p:contentPart>
          </mc:Choice>
          <mc:Fallback xmlns="">
            <p:pic>
              <p:nvPicPr>
                <p:cNvPr id="53" name="Ink 52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2534629" y="2564579"/>
                  <a:ext cx="78966" cy="1373255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58" name="Ink 57"/>
              <p14:cNvContentPartPr/>
              <p14:nvPr/>
            </p14:nvContentPartPr>
            <p14:xfrm>
              <a:off x="3460921" y="3196740"/>
              <a:ext cx="1551960" cy="970200"/>
            </p14:xfrm>
          </p:contentPart>
        </mc:Choice>
        <mc:Fallback xmlns="">
          <p:pic>
            <p:nvPicPr>
              <p:cNvPr id="58" name="Ink 57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413041" y="3100620"/>
                <a:ext cx="1647720" cy="116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57" name="Ink 56"/>
              <p14:cNvContentPartPr/>
              <p14:nvPr/>
            </p14:nvContentPartPr>
            <p14:xfrm>
              <a:off x="3491305" y="3135479"/>
              <a:ext cx="1540080" cy="1004400"/>
            </p14:xfrm>
          </p:contentPart>
        </mc:Choice>
        <mc:Fallback xmlns="">
          <p:pic>
            <p:nvPicPr>
              <p:cNvPr id="57" name="Ink 56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443425" y="3039359"/>
                <a:ext cx="1635840" cy="119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61" name="Ink 60"/>
              <p14:cNvContentPartPr/>
              <p14:nvPr/>
            </p14:nvContentPartPr>
            <p14:xfrm>
              <a:off x="482703" y="3197945"/>
              <a:ext cx="751320" cy="998640"/>
            </p14:xfrm>
          </p:contentPart>
        </mc:Choice>
        <mc:Fallback xmlns="">
          <p:pic>
            <p:nvPicPr>
              <p:cNvPr id="61" name="Ink 60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34823" y="3101825"/>
                <a:ext cx="847080" cy="1190880"/>
              </a:xfrm>
              <a:prstGeom prst="rect">
                <a:avLst/>
              </a:prstGeom>
            </p:spPr>
          </p:pic>
        </mc:Fallback>
      </mc:AlternateContent>
      <p:sp>
        <p:nvSpPr>
          <p:cNvPr id="62" name="Oval 61"/>
          <p:cNvSpPr/>
          <p:nvPr/>
        </p:nvSpPr>
        <p:spPr>
          <a:xfrm>
            <a:off x="6430567" y="3183931"/>
            <a:ext cx="228600" cy="21365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6406453" y="3556518"/>
            <a:ext cx="228600" cy="21365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Oval 63"/>
          <p:cNvSpPr/>
          <p:nvPr/>
        </p:nvSpPr>
        <p:spPr>
          <a:xfrm>
            <a:off x="6682636" y="3708918"/>
            <a:ext cx="228600" cy="21365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5" name="Oval 64"/>
          <p:cNvSpPr/>
          <p:nvPr/>
        </p:nvSpPr>
        <p:spPr>
          <a:xfrm>
            <a:off x="6836158" y="3444746"/>
            <a:ext cx="228600" cy="21365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6" name="Oval 65"/>
          <p:cNvSpPr/>
          <p:nvPr/>
        </p:nvSpPr>
        <p:spPr>
          <a:xfrm>
            <a:off x="6796936" y="3145798"/>
            <a:ext cx="228600" cy="21365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7" name="Oval 66"/>
          <p:cNvSpPr/>
          <p:nvPr/>
        </p:nvSpPr>
        <p:spPr>
          <a:xfrm>
            <a:off x="6406615" y="3946038"/>
            <a:ext cx="228600" cy="21365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" name="Oval 67"/>
          <p:cNvSpPr/>
          <p:nvPr/>
        </p:nvSpPr>
        <p:spPr>
          <a:xfrm>
            <a:off x="6808033" y="3971810"/>
            <a:ext cx="228600" cy="21365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" name="Oval 68"/>
          <p:cNvSpPr/>
          <p:nvPr/>
        </p:nvSpPr>
        <p:spPr>
          <a:xfrm>
            <a:off x="7237072" y="3186470"/>
            <a:ext cx="228600" cy="21365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Oval 69"/>
          <p:cNvSpPr/>
          <p:nvPr/>
        </p:nvSpPr>
        <p:spPr>
          <a:xfrm>
            <a:off x="7276109" y="3466450"/>
            <a:ext cx="228600" cy="21365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1" name="Oval 70"/>
          <p:cNvSpPr/>
          <p:nvPr/>
        </p:nvSpPr>
        <p:spPr>
          <a:xfrm>
            <a:off x="7489141" y="3711457"/>
            <a:ext cx="228600" cy="21365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2" name="Oval 71"/>
          <p:cNvSpPr/>
          <p:nvPr/>
        </p:nvSpPr>
        <p:spPr>
          <a:xfrm>
            <a:off x="7642663" y="3447285"/>
            <a:ext cx="228600" cy="21365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Oval 72"/>
          <p:cNvSpPr/>
          <p:nvPr/>
        </p:nvSpPr>
        <p:spPr>
          <a:xfrm>
            <a:off x="7603441" y="3148337"/>
            <a:ext cx="228600" cy="21365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4" name="Oval 73"/>
          <p:cNvSpPr/>
          <p:nvPr/>
        </p:nvSpPr>
        <p:spPr>
          <a:xfrm>
            <a:off x="7276109" y="3948577"/>
            <a:ext cx="228600" cy="21365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5" name="Oval 74"/>
          <p:cNvSpPr/>
          <p:nvPr/>
        </p:nvSpPr>
        <p:spPr>
          <a:xfrm>
            <a:off x="7614538" y="3974349"/>
            <a:ext cx="228600" cy="21365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6" name="Oval 75"/>
          <p:cNvSpPr/>
          <p:nvPr/>
        </p:nvSpPr>
        <p:spPr>
          <a:xfrm>
            <a:off x="8043577" y="3189009"/>
            <a:ext cx="228600" cy="21365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7" name="Oval 76"/>
          <p:cNvSpPr/>
          <p:nvPr/>
        </p:nvSpPr>
        <p:spPr>
          <a:xfrm>
            <a:off x="8019463" y="3561596"/>
            <a:ext cx="228600" cy="21365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8" name="Oval 77"/>
          <p:cNvSpPr/>
          <p:nvPr/>
        </p:nvSpPr>
        <p:spPr>
          <a:xfrm>
            <a:off x="8295646" y="3713996"/>
            <a:ext cx="228600" cy="21365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9" name="Oval 78"/>
          <p:cNvSpPr/>
          <p:nvPr/>
        </p:nvSpPr>
        <p:spPr>
          <a:xfrm>
            <a:off x="8449168" y="3449824"/>
            <a:ext cx="228600" cy="21365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0" name="Oval 79"/>
          <p:cNvSpPr/>
          <p:nvPr/>
        </p:nvSpPr>
        <p:spPr>
          <a:xfrm>
            <a:off x="8409946" y="3150876"/>
            <a:ext cx="228600" cy="21365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1" name="Oval 80"/>
          <p:cNvSpPr/>
          <p:nvPr/>
        </p:nvSpPr>
        <p:spPr>
          <a:xfrm>
            <a:off x="8019625" y="3951116"/>
            <a:ext cx="228600" cy="21365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2" name="Oval 81"/>
          <p:cNvSpPr/>
          <p:nvPr/>
        </p:nvSpPr>
        <p:spPr>
          <a:xfrm>
            <a:off x="8421043" y="3976888"/>
            <a:ext cx="228600" cy="21365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 bwMode="auto">
          <a:xfrm>
            <a:off x="2834634" y="2803095"/>
            <a:ext cx="3603811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500" dirty="0" smtClean="0">
                <a:solidFill>
                  <a:schemeClr val="accent5"/>
                </a:solidFill>
                <a:latin typeface="Orly's Font 2" pitchFamily="66" charset="0"/>
              </a:rPr>
              <a:t>two one thirds = two thirds</a:t>
            </a:r>
            <a:endParaRPr lang="en-US" sz="1500" dirty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" name="TextBox 54"/>
          <p:cNvSpPr txBox="1"/>
          <p:nvPr/>
        </p:nvSpPr>
        <p:spPr bwMode="auto">
          <a:xfrm>
            <a:off x="5852106" y="4343400"/>
            <a:ext cx="32638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500" dirty="0" smtClean="0">
                <a:solidFill>
                  <a:schemeClr val="accent5"/>
                </a:solidFill>
                <a:latin typeface="Orly's Font 2" pitchFamily="66" charset="0"/>
              </a:rPr>
              <a:t>three one thirds = three thirds</a:t>
            </a:r>
            <a:endParaRPr lang="en-US" sz="1500" dirty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33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38" grpId="0" animBg="1"/>
      <p:bldP spid="46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54" grpId="0"/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174254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You can read the fraction of one whole when more than one share of the rectangle is being described.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078797" y="3028886"/>
            <a:ext cx="2672239" cy="148417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 bwMode="auto">
          <a:xfrm>
            <a:off x="987872" y="3448028"/>
            <a:ext cx="788310" cy="67343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2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6" name="Ink 55"/>
              <p14:cNvContentPartPr/>
              <p14:nvPr/>
            </p14:nvContentPartPr>
            <p14:xfrm>
              <a:off x="1702452" y="4349480"/>
              <a:ext cx="337" cy="389"/>
            </p14:xfrm>
          </p:contentPart>
        </mc:Choice>
        <mc:Fallback xmlns="">
          <p:pic>
            <p:nvPicPr>
              <p:cNvPr id="56" name="Ink 5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99419" y="4345979"/>
                <a:ext cx="6403" cy="739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6" name="Ink 35"/>
              <p14:cNvContentPartPr/>
              <p14:nvPr/>
            </p14:nvContentPartPr>
            <p14:xfrm>
              <a:off x="2432674" y="3034743"/>
              <a:ext cx="23230" cy="1493915"/>
            </p14:xfrm>
          </p:contentPart>
        </mc:Choice>
        <mc:Fallback xmlns="">
          <p:pic>
            <p:nvPicPr>
              <p:cNvPr id="36" name="Ink 3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416938" y="3021787"/>
                <a:ext cx="55078" cy="15230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0" name="Ink 59"/>
              <p14:cNvContentPartPr/>
              <p14:nvPr/>
            </p14:nvContentPartPr>
            <p14:xfrm>
              <a:off x="3095888" y="3069418"/>
              <a:ext cx="32993" cy="1486903"/>
            </p14:xfrm>
          </p:contentPart>
        </mc:Choice>
        <mc:Fallback xmlns="">
          <p:pic>
            <p:nvPicPr>
              <p:cNvPr id="60" name="Ink 59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081902" y="3058617"/>
                <a:ext cx="63117" cy="151426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83" name="Ink 82"/>
              <p14:cNvContentPartPr/>
              <p14:nvPr/>
            </p14:nvContentPartPr>
            <p14:xfrm>
              <a:off x="1683263" y="3050339"/>
              <a:ext cx="38716" cy="1491187"/>
            </p14:xfrm>
          </p:contentPart>
        </mc:Choice>
        <mc:Fallback xmlns="">
          <p:pic>
            <p:nvPicPr>
              <p:cNvPr id="83" name="Ink 82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668924" y="3039899"/>
                <a:ext cx="67753" cy="1516388"/>
              </a:xfrm>
              <a:prstGeom prst="rect">
                <a:avLst/>
              </a:prstGeom>
            </p:spPr>
          </p:pic>
        </mc:Fallback>
      </mc:AlternateContent>
      <p:sp>
        <p:nvSpPr>
          <p:cNvPr id="84" name="TextBox 83"/>
          <p:cNvSpPr txBox="1"/>
          <p:nvPr/>
        </p:nvSpPr>
        <p:spPr bwMode="auto">
          <a:xfrm>
            <a:off x="1653784" y="3441124"/>
            <a:ext cx="788311" cy="67343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2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5" name="TextBox 84"/>
          <p:cNvSpPr txBox="1"/>
          <p:nvPr/>
        </p:nvSpPr>
        <p:spPr bwMode="auto">
          <a:xfrm>
            <a:off x="2373304" y="3456617"/>
            <a:ext cx="788310" cy="67343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2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6" name="TextBox 85"/>
          <p:cNvSpPr txBox="1"/>
          <p:nvPr/>
        </p:nvSpPr>
        <p:spPr bwMode="auto">
          <a:xfrm>
            <a:off x="3067473" y="3482384"/>
            <a:ext cx="788310" cy="67343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2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5356058" y="3050572"/>
            <a:ext cx="2672239" cy="148417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90" name="Ink 89"/>
              <p14:cNvContentPartPr/>
              <p14:nvPr/>
            </p14:nvContentPartPr>
            <p14:xfrm>
              <a:off x="6649423" y="3072025"/>
              <a:ext cx="42840" cy="1462722"/>
            </p14:xfrm>
          </p:contentPart>
        </mc:Choice>
        <mc:Fallback xmlns="">
          <p:pic>
            <p:nvPicPr>
              <p:cNvPr id="90" name="Ink 89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632287" y="3060867"/>
                <a:ext cx="80325" cy="149475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91" name="Ink 90"/>
              <p14:cNvContentPartPr/>
              <p14:nvPr/>
            </p14:nvContentPartPr>
            <p14:xfrm>
              <a:off x="684642" y="4035553"/>
              <a:ext cx="337" cy="389"/>
            </p14:xfrm>
          </p:contentPart>
        </mc:Choice>
        <mc:Fallback xmlns="">
          <p:pic>
            <p:nvPicPr>
              <p:cNvPr id="91" name="Ink 90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78576" y="4028551"/>
                <a:ext cx="12469" cy="143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92" name="Ink 91"/>
              <p14:cNvContentPartPr/>
              <p14:nvPr/>
            </p14:nvContentPartPr>
            <p14:xfrm>
              <a:off x="5313303" y="3782160"/>
              <a:ext cx="2672280" cy="56520"/>
            </p14:xfrm>
          </p:contentPart>
        </mc:Choice>
        <mc:Fallback xmlns="">
          <p:pic>
            <p:nvPicPr>
              <p:cNvPr id="92" name="Ink 91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300343" y="3766320"/>
                <a:ext cx="2705040" cy="91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93" name="Ink 92"/>
              <p14:cNvContentPartPr/>
              <p14:nvPr/>
            </p14:nvContentPartPr>
            <p14:xfrm>
              <a:off x="6608014" y="3883374"/>
              <a:ext cx="360" cy="389"/>
            </p14:xfrm>
          </p:contentPart>
        </mc:Choice>
        <mc:Fallback xmlns="">
          <p:pic>
            <p:nvPicPr>
              <p:cNvPr id="93" name="Ink 92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601534" y="3876372"/>
                <a:ext cx="13320" cy="14393"/>
              </a:xfrm>
              <a:prstGeom prst="rect">
                <a:avLst/>
              </a:prstGeom>
            </p:spPr>
          </p:pic>
        </mc:Fallback>
      </mc:AlternateContent>
      <p:sp>
        <p:nvSpPr>
          <p:cNvPr id="94" name="TextBox 93"/>
          <p:cNvSpPr txBox="1"/>
          <p:nvPr/>
        </p:nvSpPr>
        <p:spPr bwMode="auto">
          <a:xfrm>
            <a:off x="5633972" y="3139830"/>
            <a:ext cx="788310" cy="67343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2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5" name="TextBox 94"/>
          <p:cNvSpPr txBox="1"/>
          <p:nvPr/>
        </p:nvSpPr>
        <p:spPr bwMode="auto">
          <a:xfrm>
            <a:off x="6916647" y="3139830"/>
            <a:ext cx="788310" cy="67343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2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6" name="TextBox 95"/>
          <p:cNvSpPr txBox="1"/>
          <p:nvPr/>
        </p:nvSpPr>
        <p:spPr bwMode="auto">
          <a:xfrm>
            <a:off x="6946412" y="3883764"/>
            <a:ext cx="788310" cy="67343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2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7" name="TextBox 96"/>
          <p:cNvSpPr txBox="1"/>
          <p:nvPr/>
        </p:nvSpPr>
        <p:spPr bwMode="auto">
          <a:xfrm>
            <a:off x="5633972" y="3902720"/>
            <a:ext cx="788310" cy="67343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12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7" name="Ink 16"/>
              <p14:cNvContentPartPr/>
              <p14:nvPr/>
            </p14:nvContentPartPr>
            <p14:xfrm>
              <a:off x="5362983" y="3133301"/>
              <a:ext cx="2622600" cy="137160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5315103" y="3037181"/>
                <a:ext cx="2718360" cy="156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8" name="Ink 17"/>
              <p14:cNvContentPartPr/>
              <p14:nvPr/>
            </p14:nvContentPartPr>
            <p14:xfrm>
              <a:off x="5552188" y="3388144"/>
              <a:ext cx="360" cy="360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5504308" y="3292024"/>
                <a:ext cx="96120" cy="19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12" name="Ink 111"/>
              <p14:cNvContentPartPr/>
              <p14:nvPr/>
            </p14:nvContentPartPr>
            <p14:xfrm>
              <a:off x="1509106" y="3446281"/>
              <a:ext cx="822240" cy="995760"/>
            </p14:xfrm>
          </p:contentPart>
        </mc:Choice>
        <mc:Fallback xmlns="">
          <p:pic>
            <p:nvPicPr>
              <p:cNvPr id="112" name="Ink 111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1461226" y="3350161"/>
                <a:ext cx="918000" cy="118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37" name="Ink 36"/>
              <p14:cNvContentPartPr/>
              <p14:nvPr/>
            </p14:nvContentPartPr>
            <p14:xfrm>
              <a:off x="1087322" y="3210543"/>
              <a:ext cx="1377720" cy="1314360"/>
            </p14:xfrm>
          </p:contentPart>
        </mc:Choice>
        <mc:Fallback xmlns="">
          <p:pic>
            <p:nvPicPr>
              <p:cNvPr id="37" name="Ink 36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1039442" y="3114423"/>
                <a:ext cx="1473480" cy="1506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34" name="Ink 33"/>
              <p14:cNvContentPartPr/>
              <p14:nvPr/>
            </p14:nvContentPartPr>
            <p14:xfrm>
              <a:off x="1136235" y="3106453"/>
              <a:ext cx="1331640" cy="69840"/>
            </p14:xfrm>
          </p:contentPart>
        </mc:Choice>
        <mc:Fallback xmlns="">
          <p:pic>
            <p:nvPicPr>
              <p:cNvPr id="34" name="Ink 33"/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1088355" y="3010333"/>
                <a:ext cx="1427400" cy="26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4" name="Ink 3"/>
              <p14:cNvContentPartPr/>
              <p14:nvPr/>
            </p14:nvContentPartPr>
            <p14:xfrm>
              <a:off x="1796115" y="4113373"/>
              <a:ext cx="360" cy="3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1784235" y="4101493"/>
                <a:ext cx="24120" cy="24120"/>
              </a:xfrm>
              <a:prstGeom prst="rect">
                <a:avLst/>
              </a:prstGeom>
            </p:spPr>
          </p:pic>
        </mc:Fallback>
      </mc:AlternateContent>
      <p:sp>
        <p:nvSpPr>
          <p:cNvPr id="28" name="TextBox 27"/>
          <p:cNvSpPr txBox="1"/>
          <p:nvPr/>
        </p:nvSpPr>
        <p:spPr bwMode="auto">
          <a:xfrm>
            <a:off x="441037" y="4601172"/>
            <a:ext cx="40005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accent5"/>
                </a:solidFill>
                <a:latin typeface="Orly's Font 2" pitchFamily="66" charset="0"/>
              </a:rPr>
              <a:t>t</a:t>
            </a: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wo one fourths = two fourths</a:t>
            </a:r>
            <a:endParaRPr lang="en-US" dirty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 bwMode="auto">
          <a:xfrm>
            <a:off x="4598871" y="4601172"/>
            <a:ext cx="42833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Three one fourths = three fourths</a:t>
            </a:r>
            <a:endParaRPr lang="en-US" dirty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608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4" grpId="0" animBg="1"/>
      <p:bldP spid="55" grpId="0"/>
      <p:bldP spid="84" grpId="0"/>
      <p:bldP spid="85" grpId="0"/>
      <p:bldP spid="86" grpId="0"/>
      <p:bldP spid="87" grpId="0" animBg="1"/>
      <p:bldP spid="94" grpId="0"/>
      <p:bldP spid="95" grpId="0"/>
      <p:bldP spid="96" grpId="0"/>
      <p:bldP spid="9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685800" y="900335"/>
            <a:ext cx="7543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Reading the fraction by just telling the number of shares being described.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61599" y="3193473"/>
            <a:ext cx="2483855" cy="116429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2747843" y="3501391"/>
            <a:ext cx="2311365" cy="543066"/>
            <a:chOff x="1683133" y="2898722"/>
            <a:chExt cx="2658942" cy="639923"/>
          </a:xfrm>
        </p:grpSpPr>
        <p:sp>
          <p:nvSpPr>
            <p:cNvPr id="7" name="TextBox 6"/>
            <p:cNvSpPr txBox="1"/>
            <p:nvPr/>
          </p:nvSpPr>
          <p:spPr>
            <a:xfrm>
              <a:off x="1683133" y="2898722"/>
              <a:ext cx="842925" cy="5843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580030" y="2927304"/>
              <a:ext cx="842924" cy="5843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499150" y="2954298"/>
              <a:ext cx="842925" cy="5843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accent3"/>
                  </a:solidFill>
                  <a:latin typeface="Orly's Font 2" pitchFamily="66" charset="0"/>
                </a:rPr>
                <a:t>one third</a:t>
              </a:r>
              <a:endParaRPr lang="en-US" sz="16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3430215" y="3241985"/>
            <a:ext cx="823811" cy="1148121"/>
            <a:chOff x="2550422" y="2565015"/>
            <a:chExt cx="948960" cy="1352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1" name="Ink 10"/>
                <p14:cNvContentPartPr/>
                <p14:nvPr/>
              </p14:nvContentPartPr>
              <p14:xfrm>
                <a:off x="3423062" y="2565015"/>
                <a:ext cx="76320" cy="1331280"/>
              </p14:xfrm>
            </p:contentPart>
          </mc:Choice>
          <mc:Fallback xmlns="">
            <p:pic>
              <p:nvPicPr>
                <p:cNvPr id="11" name="Ink 10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413107" y="2556954"/>
                  <a:ext cx="94985" cy="135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2" name="Ink 11"/>
                <p14:cNvContentPartPr/>
                <p14:nvPr/>
              </p14:nvContentPartPr>
              <p14:xfrm>
                <a:off x="2550422" y="2572215"/>
                <a:ext cx="51120" cy="1345680"/>
              </p14:xfrm>
            </p:contentPart>
          </mc:Choice>
          <mc:Fallback xmlns="">
            <p:pic>
              <p:nvPicPr>
                <p:cNvPr id="12" name="Ink 11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534629" y="2564579"/>
                  <a:ext cx="79381" cy="1373255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3" name="Ink 12"/>
              <p14:cNvContentPartPr/>
              <p14:nvPr/>
            </p14:nvContentPartPr>
            <p14:xfrm>
              <a:off x="2661599" y="3276299"/>
              <a:ext cx="751320" cy="99864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613719" y="3180179"/>
                <a:ext cx="847080" cy="1190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7" name="Ink 26"/>
              <p14:cNvContentPartPr/>
              <p14:nvPr/>
            </p14:nvContentPartPr>
            <p14:xfrm>
              <a:off x="3449138" y="3297186"/>
              <a:ext cx="751320" cy="998640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401258" y="3201066"/>
                <a:ext cx="847080" cy="1190880"/>
              </a:xfrm>
              <a:prstGeom prst="rect">
                <a:avLst/>
              </a:prstGeom>
            </p:spPr>
          </p:pic>
        </mc:Fallback>
      </mc:AlternateContent>
      <p:sp>
        <p:nvSpPr>
          <p:cNvPr id="14" name="Cloud Callout 13"/>
          <p:cNvSpPr/>
          <p:nvPr/>
        </p:nvSpPr>
        <p:spPr>
          <a:xfrm>
            <a:off x="5404799" y="2045289"/>
            <a:ext cx="2743200" cy="1688858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6" name="TextBox 15"/>
          <p:cNvSpPr txBox="1"/>
          <p:nvPr/>
        </p:nvSpPr>
        <p:spPr bwMode="auto">
          <a:xfrm>
            <a:off x="5519099" y="2466189"/>
            <a:ext cx="25146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600" dirty="0" smtClean="0">
                <a:solidFill>
                  <a:schemeClr val="accent5"/>
                </a:solidFill>
                <a:latin typeface="Orly's Font 2" pitchFamily="66" charset="0"/>
              </a:rPr>
              <a:t>“The fraction is two since there are two pieces shaded.”</a:t>
            </a:r>
            <a:endParaRPr lang="en-US" sz="1600" dirty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Multiply 16"/>
          <p:cNvSpPr/>
          <p:nvPr/>
        </p:nvSpPr>
        <p:spPr>
          <a:xfrm>
            <a:off x="4914900" y="1485900"/>
            <a:ext cx="3886200" cy="2871865"/>
          </a:xfrm>
          <a:prstGeom prst="mathMultiply">
            <a:avLst/>
          </a:prstGeom>
          <a:solidFill>
            <a:srgbClr val="C00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257800" y="1854442"/>
            <a:ext cx="3631440" cy="2946158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5177284" y="3588932"/>
            <a:ext cx="20574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dirty="0">
                <a:solidFill>
                  <a:schemeClr val="accent5"/>
                </a:solidFill>
                <a:latin typeface="Orly's Font 2" pitchFamily="66" charset="0"/>
              </a:rPr>
              <a:t>t</a:t>
            </a:r>
            <a:r>
              <a:rPr lang="en-US" sz="2400" dirty="0" smtClean="0">
                <a:solidFill>
                  <a:schemeClr val="accent5"/>
                </a:solidFill>
                <a:latin typeface="Orly's Font 2" pitchFamily="66" charset="0"/>
              </a:rPr>
              <a:t>wo thirds</a:t>
            </a:r>
            <a:endParaRPr lang="en-US" sz="2400" dirty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14" grpId="0" animBg="1"/>
      <p:bldP spid="16" grpId="0"/>
      <p:bldP spid="17" grpId="0" animBg="1"/>
      <p:bldP spid="19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951371" y="2433734"/>
            <a:ext cx="2456280" cy="1512720"/>
            <a:chOff x="2951371" y="3035474"/>
            <a:chExt cx="2456280" cy="1512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4" name="Ink 3"/>
                <p14:cNvContentPartPr/>
                <p14:nvPr/>
              </p14:nvContentPartPr>
              <p14:xfrm>
                <a:off x="3525211" y="3066074"/>
                <a:ext cx="1882440" cy="1482120"/>
              </p14:xfrm>
            </p:contentPart>
          </mc:Choice>
          <mc:Fallback xmlns="">
            <p:pic>
              <p:nvPicPr>
                <p:cNvPr id="4" name="Ink 3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502887" y="3046994"/>
                  <a:ext cx="1930329" cy="152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6" name="Ink 5"/>
                <p14:cNvContentPartPr/>
                <p14:nvPr/>
              </p14:nvContentPartPr>
              <p14:xfrm>
                <a:off x="3554011" y="3035474"/>
                <a:ext cx="1835280" cy="1488600"/>
              </p14:xfrm>
            </p:contentPart>
          </mc:Choice>
          <mc:Fallback xmlns="">
            <p:pic>
              <p:nvPicPr>
                <p:cNvPr id="6" name="Ink 5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511531" y="2983634"/>
                  <a:ext cx="1928880" cy="1583280"/>
                </a:xfrm>
                <a:prstGeom prst="rect">
                  <a:avLst/>
                </a:prstGeom>
              </p:spPr>
            </p:pic>
          </mc:Fallback>
        </mc:AlternateContent>
        <p:cxnSp>
          <p:nvCxnSpPr>
            <p:cNvPr id="7" name="Straight Connector 6"/>
            <p:cNvCxnSpPr/>
            <p:nvPr/>
          </p:nvCxnSpPr>
          <p:spPr>
            <a:xfrm>
              <a:off x="4466431" y="3066074"/>
              <a:ext cx="0" cy="14580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3554011" y="3779774"/>
              <a:ext cx="185364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9" name="Ink 8"/>
                <p14:cNvContentPartPr/>
                <p14:nvPr/>
              </p14:nvContentPartPr>
              <p14:xfrm>
                <a:off x="3993571" y="3971474"/>
                <a:ext cx="50040" cy="154800"/>
              </p14:xfrm>
            </p:contentPart>
          </mc:Choice>
          <mc:Fallback xmlns="">
            <p:pic>
              <p:nvPicPr>
                <p:cNvPr id="9" name="Ink 8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981691" y="3964274"/>
                  <a:ext cx="73440" cy="17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0" name="Ink 9"/>
                <p14:cNvContentPartPr/>
                <p14:nvPr/>
              </p14:nvContentPartPr>
              <p14:xfrm>
                <a:off x="3800611" y="4018274"/>
                <a:ext cx="19080" cy="164520"/>
              </p14:xfrm>
            </p:contentPart>
          </mc:Choice>
          <mc:Fallback xmlns="">
            <p:pic>
              <p:nvPicPr>
                <p:cNvPr id="10" name="Ink 9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789811" y="4007834"/>
                  <a:ext cx="3816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1" name="Ink 10"/>
                <p14:cNvContentPartPr/>
                <p14:nvPr/>
              </p14:nvContentPartPr>
              <p14:xfrm>
                <a:off x="4218211" y="4175234"/>
                <a:ext cx="37080" cy="196560"/>
              </p14:xfrm>
            </p:contentPart>
          </mc:Choice>
          <mc:Fallback xmlns="">
            <p:pic>
              <p:nvPicPr>
                <p:cNvPr id="11" name="Ink 10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210651" y="4167314"/>
                  <a:ext cx="52560" cy="21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Ink 11"/>
                <p14:cNvContentPartPr/>
                <p14:nvPr/>
              </p14:nvContentPartPr>
              <p14:xfrm>
                <a:off x="4889971" y="4378274"/>
                <a:ext cx="2520" cy="18360"/>
              </p14:xfrm>
            </p:contentPart>
          </mc:Choice>
          <mc:Fallback xmlns="">
            <p:pic>
              <p:nvPicPr>
                <p:cNvPr id="12" name="Ink 11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4877731" y="4374390"/>
                  <a:ext cx="27360" cy="3460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3" name="Ink 12"/>
                <p14:cNvContentPartPr/>
                <p14:nvPr/>
              </p14:nvContentPartPr>
              <p14:xfrm>
                <a:off x="4700971" y="4104674"/>
                <a:ext cx="6480" cy="4320"/>
              </p14:xfrm>
            </p:contentPart>
          </mc:Choice>
          <mc:Fallback xmlns="">
            <p:pic>
              <p:nvPicPr>
                <p:cNvPr id="13" name="Ink 12"/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4689811" y="4097474"/>
                  <a:ext cx="2484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4" name="Ink 13"/>
                <p14:cNvContentPartPr/>
                <p14:nvPr/>
              </p14:nvContentPartPr>
              <p14:xfrm>
                <a:off x="5094811" y="4108994"/>
                <a:ext cx="4680" cy="10800"/>
              </p14:xfrm>
            </p:contentPart>
          </mc:Choice>
          <mc:Fallback xmlns="">
            <p:pic>
              <p:nvPicPr>
                <p:cNvPr id="14" name="Ink 13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090682" y="4103208"/>
                  <a:ext cx="17068" cy="2892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5" name="Ink 14"/>
                <p14:cNvContentPartPr/>
                <p14:nvPr/>
              </p14:nvContentPartPr>
              <p14:xfrm>
                <a:off x="5260771" y="4327874"/>
                <a:ext cx="2880" cy="10440"/>
              </p14:xfrm>
            </p:contentPart>
          </mc:Choice>
          <mc:Fallback xmlns="">
            <p:pic>
              <p:nvPicPr>
                <p:cNvPr id="15" name="Ink 14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-43920" y="-360"/>
                  <a:ext cx="0" cy="1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6" name="Ink 15"/>
                <p14:cNvContentPartPr/>
                <p14:nvPr/>
              </p14:nvContentPartPr>
              <p14:xfrm>
                <a:off x="4914091" y="3925034"/>
                <a:ext cx="28440" cy="208800"/>
              </p14:xfrm>
            </p:contentPart>
          </mc:Choice>
          <mc:Fallback xmlns="">
            <p:pic>
              <p:nvPicPr>
                <p:cNvPr id="16" name="Ink 15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4901851" y="3913874"/>
                  <a:ext cx="51840" cy="22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7" name="Ink 16"/>
                <p14:cNvContentPartPr/>
                <p14:nvPr/>
              </p14:nvContentPartPr>
              <p14:xfrm>
                <a:off x="5302891" y="3970754"/>
                <a:ext cx="53280" cy="174960"/>
              </p14:xfrm>
            </p:contentPart>
          </mc:Choice>
          <mc:Fallback xmlns="">
            <p:pic>
              <p:nvPicPr>
                <p:cNvPr id="17" name="Ink 16"/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5297851" y="3958874"/>
                  <a:ext cx="70200" cy="19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8" name="Ink 17"/>
                <p14:cNvContentPartPr/>
                <p14:nvPr/>
              </p14:nvContentPartPr>
              <p14:xfrm>
                <a:off x="4205971" y="3687074"/>
                <a:ext cx="6120" cy="4320"/>
              </p14:xfrm>
            </p:contentPart>
          </mc:Choice>
          <mc:Fallback xmlns="">
            <p:pic>
              <p:nvPicPr>
                <p:cNvPr id="18" name="Ink 17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199171" y="3680428"/>
                  <a:ext cx="2380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19" name="Ink 18"/>
                <p14:cNvContentPartPr/>
                <p14:nvPr/>
              </p14:nvContentPartPr>
              <p14:xfrm>
                <a:off x="3669931" y="3486914"/>
                <a:ext cx="13320" cy="32760"/>
              </p14:xfrm>
            </p:contentPart>
          </mc:Choice>
          <mc:Fallback xmlns="">
            <p:pic>
              <p:nvPicPr>
                <p:cNvPr id="19" name="Ink 18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3660571" y="3481154"/>
                  <a:ext cx="2772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0" name="Ink 19"/>
                <p14:cNvContentPartPr/>
                <p14:nvPr/>
              </p14:nvContentPartPr>
              <p14:xfrm>
                <a:off x="4109851" y="3344354"/>
                <a:ext cx="137520" cy="126000"/>
              </p14:xfrm>
            </p:contentPart>
          </mc:Choice>
          <mc:Fallback xmlns="">
            <p:pic>
              <p:nvPicPr>
                <p:cNvPr id="20" name="Ink 19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4096925" y="3332474"/>
                  <a:ext cx="160859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1" name="Ink 20"/>
                <p14:cNvContentPartPr/>
                <p14:nvPr/>
              </p14:nvContentPartPr>
              <p14:xfrm>
                <a:off x="3818611" y="3171554"/>
                <a:ext cx="126000" cy="155520"/>
              </p14:xfrm>
            </p:contentPart>
          </mc:Choice>
          <mc:Fallback xmlns="">
            <p:pic>
              <p:nvPicPr>
                <p:cNvPr id="21" name="Ink 20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3810331" y="3161834"/>
                  <a:ext cx="14292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2" name="Ink 21"/>
                <p14:cNvContentPartPr/>
                <p14:nvPr/>
              </p14:nvContentPartPr>
              <p14:xfrm>
                <a:off x="3835531" y="3589514"/>
                <a:ext cx="136080" cy="123120"/>
              </p14:xfrm>
            </p:contentPart>
          </mc:Choice>
          <mc:Fallback xmlns="">
            <p:pic>
              <p:nvPicPr>
                <p:cNvPr id="22" name="Ink 21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3824702" y="3579765"/>
                  <a:ext cx="152684" cy="1437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3" name="Ink 22"/>
                <p14:cNvContentPartPr/>
                <p14:nvPr/>
              </p14:nvContentPartPr>
              <p14:xfrm>
                <a:off x="3753811" y="4327154"/>
                <a:ext cx="15480" cy="2880"/>
              </p14:xfrm>
            </p:contentPart>
          </mc:Choice>
          <mc:Fallback xmlns="">
            <p:pic>
              <p:nvPicPr>
                <p:cNvPr id="23" name="Ink 22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3742651" y="4315994"/>
                  <a:ext cx="3096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4" name="Ink 23"/>
                <p14:cNvContentPartPr/>
                <p14:nvPr/>
              </p14:nvContentPartPr>
              <p14:xfrm>
                <a:off x="4067371" y="4333994"/>
                <a:ext cx="11160" cy="9000"/>
              </p14:xfrm>
            </p:contentPart>
          </mc:Choice>
          <mc:Fallback xmlns="">
            <p:pic>
              <p:nvPicPr>
                <p:cNvPr id="24" name="Ink 23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4062691" y="4330532"/>
                  <a:ext cx="1944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5" name="Ink 24"/>
                <p14:cNvContentPartPr/>
                <p14:nvPr/>
              </p14:nvContentPartPr>
              <p14:xfrm>
                <a:off x="4364011" y="3499154"/>
                <a:ext cx="15480" cy="42480"/>
              </p14:xfrm>
            </p:contentPart>
          </mc:Choice>
          <mc:Fallback xmlns="">
            <p:pic>
              <p:nvPicPr>
                <p:cNvPr id="25" name="Ink 24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4354160" y="3494474"/>
                  <a:ext cx="34126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6" name="Ink 25"/>
                <p14:cNvContentPartPr/>
                <p14:nvPr/>
              </p14:nvContentPartPr>
              <p14:xfrm>
                <a:off x="4267531" y="3962114"/>
                <a:ext cx="28800" cy="19080"/>
              </p14:xfrm>
            </p:contentPart>
          </mc:Choice>
          <mc:Fallback xmlns="">
            <p:pic>
              <p:nvPicPr>
                <p:cNvPr id="26" name="Ink 25"/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4256509" y="3950954"/>
                  <a:ext cx="44444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27" name="Ink 26"/>
                <p14:cNvContentPartPr/>
                <p14:nvPr/>
              </p14:nvContentPartPr>
              <p14:xfrm>
                <a:off x="4369771" y="4265594"/>
                <a:ext cx="6120" cy="6840"/>
              </p14:xfrm>
            </p:contentPart>
          </mc:Choice>
          <mc:Fallback xmlns="">
            <p:pic>
              <p:nvPicPr>
                <p:cNvPr id="27" name="Ink 26"/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4358971" y="4260274"/>
                  <a:ext cx="21960" cy="2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28" name="Ink 27"/>
                <p14:cNvContentPartPr/>
                <p14:nvPr/>
              </p14:nvContentPartPr>
              <p14:xfrm>
                <a:off x="4704931" y="4388354"/>
                <a:ext cx="3600" cy="8280"/>
              </p14:xfrm>
            </p:contentPart>
          </mc:Choice>
          <mc:Fallback xmlns="">
            <p:pic>
              <p:nvPicPr>
                <p:cNvPr id="28" name="Ink 27"/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4696651" y="4381874"/>
                  <a:ext cx="1836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29" name="Ink 28"/>
                <p14:cNvContentPartPr/>
                <p14:nvPr/>
              </p14:nvContentPartPr>
              <p14:xfrm>
                <a:off x="3947491" y="3349754"/>
                <a:ext cx="184680" cy="163800"/>
              </p14:xfrm>
            </p:contentPart>
          </mc:Choice>
          <mc:Fallback xmlns="">
            <p:pic>
              <p:nvPicPr>
                <p:cNvPr id="29" name="Ink 28"/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3941731" y="3337900"/>
                  <a:ext cx="202320" cy="181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0" name="Ink 29"/>
                <p14:cNvContentPartPr/>
                <p14:nvPr/>
              </p14:nvContentPartPr>
              <p14:xfrm>
                <a:off x="3858571" y="4413554"/>
                <a:ext cx="252000" cy="22680"/>
              </p14:xfrm>
            </p:contentPart>
          </mc:Choice>
          <mc:Fallback xmlns="">
            <p:pic>
              <p:nvPicPr>
                <p:cNvPr id="30" name="Ink 29"/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3851731" y="4401674"/>
                  <a:ext cx="26496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1" name="Ink 30"/>
                <p14:cNvContentPartPr/>
                <p14:nvPr/>
              </p14:nvContentPartPr>
              <p14:xfrm>
                <a:off x="4851091" y="3869234"/>
                <a:ext cx="24120" cy="183600"/>
              </p14:xfrm>
            </p:contentPart>
          </mc:Choice>
          <mc:Fallback xmlns="">
            <p:pic>
              <p:nvPicPr>
                <p:cNvPr id="31" name="Ink 30"/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4840493" y="3861674"/>
                  <a:ext cx="42393" cy="20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2" name="Ink 31"/>
                <p14:cNvContentPartPr/>
                <p14:nvPr/>
              </p14:nvContentPartPr>
              <p14:xfrm>
                <a:off x="4604491" y="3855914"/>
                <a:ext cx="40320" cy="250560"/>
              </p14:xfrm>
            </p:contentPart>
          </mc:Choice>
          <mc:Fallback xmlns="">
            <p:pic>
              <p:nvPicPr>
                <p:cNvPr id="32" name="Ink 31"/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4600531" y="3850146"/>
                  <a:ext cx="49320" cy="26606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3" name="Ink 32"/>
                <p14:cNvContentPartPr/>
                <p14:nvPr/>
              </p14:nvContentPartPr>
              <p14:xfrm>
                <a:off x="5192371" y="3936554"/>
                <a:ext cx="77040" cy="135360"/>
              </p14:xfrm>
            </p:contentPart>
          </mc:Choice>
          <mc:Fallback xmlns="">
            <p:pic>
              <p:nvPicPr>
                <p:cNvPr id="33" name="Ink 32"/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5188411" y="3932594"/>
                  <a:ext cx="84960" cy="14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34" name="Ink 33"/>
                <p14:cNvContentPartPr/>
                <p14:nvPr/>
              </p14:nvContentPartPr>
              <p14:xfrm>
                <a:off x="3691171" y="3936194"/>
                <a:ext cx="338760" cy="25920"/>
              </p14:xfrm>
            </p:contentPart>
          </mc:Choice>
          <mc:Fallback xmlns="">
            <p:pic>
              <p:nvPicPr>
                <p:cNvPr id="34" name="Ink 33"/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3683971" y="3925242"/>
                  <a:ext cx="351360" cy="4599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35" name="Ink 34"/>
                <p14:cNvContentPartPr/>
                <p14:nvPr/>
              </p14:nvContentPartPr>
              <p14:xfrm>
                <a:off x="3647251" y="3261914"/>
                <a:ext cx="52200" cy="200880"/>
              </p14:xfrm>
            </p:contentPart>
          </mc:Choice>
          <mc:Fallback xmlns="">
            <p:pic>
              <p:nvPicPr>
                <p:cNvPr id="35" name="Ink 34"/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3638971" y="3253634"/>
                  <a:ext cx="65160" cy="21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36" name="Ink 35"/>
                <p14:cNvContentPartPr/>
                <p14:nvPr/>
              </p14:nvContentPartPr>
              <p14:xfrm>
                <a:off x="4161331" y="3201074"/>
                <a:ext cx="101880" cy="6120"/>
              </p14:xfrm>
            </p:contentPart>
          </mc:Choice>
          <mc:Fallback xmlns="">
            <p:pic>
              <p:nvPicPr>
                <p:cNvPr id="36" name="Ink 35"/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4150131" y="3189554"/>
                  <a:ext cx="12464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37" name="Ink 36"/>
                <p14:cNvContentPartPr/>
                <p14:nvPr/>
              </p14:nvContentPartPr>
              <p14:xfrm>
                <a:off x="4192651" y="3198554"/>
                <a:ext cx="161640" cy="38880"/>
              </p14:xfrm>
            </p:contentPart>
          </mc:Choice>
          <mc:Fallback xmlns="">
            <p:pic>
              <p:nvPicPr>
                <p:cNvPr id="37" name="Ink 36"/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4180771" y="3186674"/>
                  <a:ext cx="185760" cy="5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38" name="Ink 37"/>
                <p14:cNvContentPartPr/>
                <p14:nvPr/>
              </p14:nvContentPartPr>
              <p14:xfrm>
                <a:off x="3691171" y="3564314"/>
                <a:ext cx="150480" cy="200880"/>
              </p14:xfrm>
            </p:contentPart>
          </mc:Choice>
          <mc:Fallback xmlns="">
            <p:pic>
              <p:nvPicPr>
                <p:cNvPr id="38" name="Ink 37"/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3686851" y="3556034"/>
                  <a:ext cx="163080" cy="21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39" name="Ink 38"/>
                <p14:cNvContentPartPr/>
                <p14:nvPr/>
              </p14:nvContentPartPr>
              <p14:xfrm>
                <a:off x="3637171" y="3144554"/>
                <a:ext cx="205920" cy="22320"/>
              </p14:xfrm>
            </p:contentPart>
          </mc:Choice>
          <mc:Fallback xmlns="">
            <p:pic>
              <p:nvPicPr>
                <p:cNvPr id="39" name="Ink 38"/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3631051" y="3138334"/>
                  <a:ext cx="216000" cy="3512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40" name="Ink 39"/>
                <p14:cNvContentPartPr/>
                <p14:nvPr/>
              </p14:nvContentPartPr>
              <p14:xfrm>
                <a:off x="4204891" y="3881474"/>
                <a:ext cx="76320" cy="146160"/>
              </p14:xfrm>
            </p:contentPart>
          </mc:Choice>
          <mc:Fallback xmlns="">
            <p:pic>
              <p:nvPicPr>
                <p:cNvPr id="40" name="Ink 39"/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4199851" y="3876434"/>
                  <a:ext cx="9324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41" name="Ink 40"/>
                <p14:cNvContentPartPr/>
                <p14:nvPr/>
              </p14:nvContentPartPr>
              <p14:xfrm>
                <a:off x="3832651" y="4222034"/>
                <a:ext cx="190080" cy="9360"/>
              </p14:xfrm>
            </p:contentPart>
          </mc:Choice>
          <mc:Fallback xmlns="">
            <p:pic>
              <p:nvPicPr>
                <p:cNvPr id="41" name="Ink 40"/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3827611" y="4213754"/>
                  <a:ext cx="20340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42" name="Ink 41"/>
                <p14:cNvContentPartPr/>
                <p14:nvPr/>
              </p14:nvContentPartPr>
              <p14:xfrm>
                <a:off x="4635091" y="4269194"/>
                <a:ext cx="104040" cy="111240"/>
              </p14:xfrm>
            </p:contentPart>
          </mc:Choice>
          <mc:Fallback xmlns="">
            <p:pic>
              <p:nvPicPr>
                <p:cNvPr id="42" name="Ink 41"/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4628633" y="4264514"/>
                  <a:ext cx="117314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43" name="Ink 42"/>
                <p14:cNvContentPartPr/>
                <p14:nvPr/>
              </p14:nvContentPartPr>
              <p14:xfrm>
                <a:off x="5087971" y="3848354"/>
                <a:ext cx="38880" cy="312840"/>
              </p14:xfrm>
            </p:contentPart>
          </mc:Choice>
          <mc:Fallback xmlns="">
            <p:pic>
              <p:nvPicPr>
                <p:cNvPr id="43" name="Ink 42"/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5078971" y="3842594"/>
                  <a:ext cx="54360" cy="32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44" name="Ink 43"/>
                <p14:cNvContentPartPr/>
                <p14:nvPr/>
              </p14:nvContentPartPr>
              <p14:xfrm>
                <a:off x="4936771" y="4351994"/>
                <a:ext cx="187560" cy="14760"/>
              </p14:xfrm>
            </p:contentPart>
          </mc:Choice>
          <mc:Fallback xmlns="">
            <p:pic>
              <p:nvPicPr>
                <p:cNvPr id="44" name="Ink 43"/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4928491" y="4342634"/>
                  <a:ext cx="202320" cy="3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45" name="Ink 44"/>
                <p14:cNvContentPartPr/>
                <p14:nvPr/>
              </p14:nvContentPartPr>
              <p14:xfrm>
                <a:off x="4749211" y="3874994"/>
                <a:ext cx="29160" cy="142920"/>
              </p14:xfrm>
            </p:contentPart>
          </mc:Choice>
          <mc:Fallback xmlns="">
            <p:pic>
              <p:nvPicPr>
                <p:cNvPr id="45" name="Ink 44"/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4742011" y="3867794"/>
                  <a:ext cx="3996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46" name="Ink 45"/>
                <p14:cNvContentPartPr/>
                <p14:nvPr/>
              </p14:nvContentPartPr>
              <p14:xfrm>
                <a:off x="2951371" y="3356594"/>
                <a:ext cx="360" cy="360"/>
              </p14:xfrm>
            </p:contentPart>
          </mc:Choice>
          <mc:Fallback xmlns="">
            <p:pic>
              <p:nvPicPr>
                <p:cNvPr id="46" name="Ink 45"/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2939491" y="3344714"/>
                  <a:ext cx="24120" cy="2412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47" name="Text Placeholder 1"/>
          <p:cNvSpPr txBox="1">
            <a:spLocks/>
          </p:cNvSpPr>
          <p:nvPr/>
        </p:nvSpPr>
        <p:spPr bwMode="auto">
          <a:xfrm>
            <a:off x="342900" y="1600200"/>
            <a:ext cx="857250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600" dirty="0" smtClean="0">
                <a:solidFill>
                  <a:schemeClr val="accent1"/>
                </a:solidFill>
              </a:rPr>
              <a:t>What fraction of the brownie has sprinkles?</a:t>
            </a:r>
            <a:endParaRPr lang="en-US" sz="2600" dirty="0">
              <a:solidFill>
                <a:schemeClr val="accent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 bwMode="auto">
          <a:xfrm>
            <a:off x="3555145" y="2464563"/>
            <a:ext cx="9777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9" name="TextBox 48"/>
          <p:cNvSpPr txBox="1"/>
          <p:nvPr/>
        </p:nvSpPr>
        <p:spPr bwMode="auto">
          <a:xfrm>
            <a:off x="3550936" y="3236288"/>
            <a:ext cx="9777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0" name="TextBox 49"/>
          <p:cNvSpPr txBox="1"/>
          <p:nvPr/>
        </p:nvSpPr>
        <p:spPr bwMode="auto">
          <a:xfrm>
            <a:off x="4466431" y="3220808"/>
            <a:ext cx="9777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TextBox 50"/>
          <p:cNvSpPr txBox="1"/>
          <p:nvPr/>
        </p:nvSpPr>
        <p:spPr bwMode="auto">
          <a:xfrm>
            <a:off x="3464235" y="4165828"/>
            <a:ext cx="20148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Three quarters</a:t>
            </a:r>
            <a:endParaRPr lang="en-US" dirty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1371600"/>
            <a:ext cx="78867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describe the fraction of a rectangle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counting the number of shares.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6864</TotalTime>
  <Words>250</Words>
  <Application>Microsoft Office PowerPoint</Application>
  <PresentationFormat>On-screen Show (16:10)</PresentationFormat>
  <Paragraphs>59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Courier New</vt:lpstr>
      <vt:lpstr>Wingdings</vt:lpstr>
      <vt:lpstr>Calibri</vt:lpstr>
      <vt:lpstr>Verdana</vt:lpstr>
      <vt:lpstr>Orly's Font</vt:lpstr>
      <vt:lpstr>Orly's Font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293</cp:revision>
  <dcterms:created xsi:type="dcterms:W3CDTF">2011-06-12T17:04:43Z</dcterms:created>
  <dcterms:modified xsi:type="dcterms:W3CDTF">2015-06-07T12:57:59Z</dcterms:modified>
</cp:coreProperties>
</file>